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3"/>
  </p:notesMasterIdLst>
  <p:handoutMasterIdLst>
    <p:handoutMasterId r:id="rId74"/>
  </p:handout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AAB0"/>
    <a:srgbClr val="3B7579"/>
    <a:srgbClr val="AAD3D6"/>
    <a:srgbClr val="418287"/>
    <a:srgbClr val="DFE3E9"/>
    <a:srgbClr val="1F1F26"/>
    <a:srgbClr val="D6DBE2"/>
    <a:srgbClr val="CCD2DA"/>
    <a:srgbClr val="BBC3CD"/>
    <a:srgbClr val="D3D8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91" autoAdjust="0"/>
    <p:restoredTop sz="95267" autoAdjust="0"/>
  </p:normalViewPr>
  <p:slideViewPr>
    <p:cSldViewPr snapToGrid="0" snapToObjects="1" showGuides="1">
      <p:cViewPr varScale="1">
        <p:scale>
          <a:sx n="79" d="100"/>
          <a:sy n="79" d="100"/>
        </p:scale>
        <p:origin x="120" y="270"/>
      </p:cViewPr>
      <p:guideLst>
        <p:guide pos="3840"/>
        <p:guide orient="horz" pos="2160"/>
      </p:guideLst>
    </p:cSldViewPr>
  </p:slideViewPr>
  <p:outlineViewPr>
    <p:cViewPr>
      <p:scale>
        <a:sx n="33" d="100"/>
        <a:sy n="33" d="100"/>
      </p:scale>
      <p:origin x="0" y="-44142"/>
    </p:cViewPr>
  </p:outlineViewPr>
  <p:notesTextViewPr>
    <p:cViewPr>
      <p:scale>
        <a:sx n="3" d="2"/>
        <a:sy n="3" d="2"/>
      </p:scale>
      <p:origin x="0" y="0"/>
    </p:cViewPr>
  </p:notesTextViewPr>
  <p:sorterViewPr>
    <p:cViewPr>
      <p:scale>
        <a:sx n="66" d="100"/>
        <a:sy n="66" d="100"/>
      </p:scale>
      <p:origin x="0" y="-5136"/>
    </p:cViewPr>
  </p:sorterViewPr>
  <p:notesViewPr>
    <p:cSldViewPr snapToGrid="0" snapToObjects="1">
      <p:cViewPr varScale="1">
        <p:scale>
          <a:sx n="87" d="100"/>
          <a:sy n="87" d="100"/>
        </p:scale>
        <p:origin x="3840"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_rels/data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s://ro.wikipedia.org/wiki/Chip_multiprocessor" TargetMode="External"/><Relationship Id="rId1" Type="http://schemas.openxmlformats.org/officeDocument/2006/relationships/image" Target="../media/image11.jpeg"/><Relationship Id="rId6" Type="http://schemas.openxmlformats.org/officeDocument/2006/relationships/hyperlink" Target="https://en.wikipedia.org/wiki/Quantum_computing" TargetMode="External"/><Relationship Id="rId5" Type="http://schemas.openxmlformats.org/officeDocument/2006/relationships/image" Target="../media/image14.jpeg"/><Relationship Id="rId4" Type="http://schemas.openxmlformats.org/officeDocument/2006/relationships/image" Target="../media/image13.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s://ro.wikipedia.org/wiki/Chip_multiprocessor" TargetMode="External"/><Relationship Id="rId1" Type="http://schemas.openxmlformats.org/officeDocument/2006/relationships/image" Target="../media/image11.jpeg"/><Relationship Id="rId6" Type="http://schemas.openxmlformats.org/officeDocument/2006/relationships/hyperlink" Target="https://en.wikipedia.org/wiki/Quantum_computing" TargetMode="External"/><Relationship Id="rId5" Type="http://schemas.openxmlformats.org/officeDocument/2006/relationships/image" Target="../media/image14.jpeg"/><Relationship Id="rId4" Type="http://schemas.openxmlformats.org/officeDocument/2006/relationships/image" Target="../media/image13.jpeg"/></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44B201-BEB4-451A-ABC0-9BB1EE971028}" type="doc">
      <dgm:prSet loTypeId="urn:microsoft.com/office/officeart/2005/8/layout/vList2" loCatId="list" qsTypeId="urn:microsoft.com/office/officeart/2005/8/quickstyle/simple1" qsCatId="simple" csTypeId="urn:microsoft.com/office/officeart/2005/8/colors/accent1_3" csCatId="accent1" phldr="1"/>
      <dgm:spPr/>
      <dgm:t>
        <a:bodyPr/>
        <a:lstStyle/>
        <a:p>
          <a:endParaRPr lang="zh-CN" altLang="en-US"/>
        </a:p>
      </dgm:t>
    </dgm:pt>
    <dgm:pt modelId="{9D3FD3AD-5B5A-42FE-B22F-F5698E3A9A55}">
      <dgm:prSet phldrT="[文本]"/>
      <dgm:spPr/>
      <dgm:t>
        <a:bodyPr/>
        <a:lstStyle/>
        <a:p>
          <a:r>
            <a:rPr lang="zh-CN" altLang="en-US" dirty="0"/>
            <a:t>“存储程序”</a:t>
          </a:r>
        </a:p>
      </dgm:t>
    </dgm:pt>
    <dgm:pt modelId="{76229DBF-100E-4DF4-9B5B-C7085A11C2D5}" type="parTrans" cxnId="{F02F418B-03F4-4387-9ACB-875D5A252A86}">
      <dgm:prSet/>
      <dgm:spPr/>
      <dgm:t>
        <a:bodyPr/>
        <a:lstStyle/>
        <a:p>
          <a:endParaRPr lang="zh-CN" altLang="en-US"/>
        </a:p>
      </dgm:t>
    </dgm:pt>
    <dgm:pt modelId="{25D04A33-2E42-4BB6-8AD2-F475885D2BE4}" type="sibTrans" cxnId="{F02F418B-03F4-4387-9ACB-875D5A252A86}">
      <dgm:prSet/>
      <dgm:spPr/>
      <dgm:t>
        <a:bodyPr/>
        <a:lstStyle/>
        <a:p>
          <a:endParaRPr lang="zh-CN" altLang="en-US"/>
        </a:p>
      </dgm:t>
    </dgm:pt>
    <dgm:pt modelId="{4C79CCED-0790-43EC-B81A-B5A83A9FBCBD}">
      <dgm:prSet phldrT="[文本]"/>
      <dgm:spPr/>
      <dgm:t>
        <a:bodyPr/>
        <a:lstStyle/>
        <a:p>
          <a:r>
            <a:rPr lang="zh-CN" altLang="en-US" dirty="0"/>
            <a:t>以运算单元为中心</a:t>
          </a:r>
        </a:p>
      </dgm:t>
    </dgm:pt>
    <dgm:pt modelId="{5B17FF96-6A0D-415E-BE0B-02BA059EC7F8}" type="parTrans" cxnId="{DCC812AF-0120-4FA9-B616-536D464A4AFB}">
      <dgm:prSet/>
      <dgm:spPr/>
      <dgm:t>
        <a:bodyPr/>
        <a:lstStyle/>
        <a:p>
          <a:endParaRPr lang="zh-CN" altLang="en-US"/>
        </a:p>
      </dgm:t>
    </dgm:pt>
    <dgm:pt modelId="{64C6CFCD-5649-4B9B-88F7-A0233756CAFF}" type="sibTrans" cxnId="{DCC812AF-0120-4FA9-B616-536D464A4AFB}">
      <dgm:prSet/>
      <dgm:spPr/>
      <dgm:t>
        <a:bodyPr/>
        <a:lstStyle/>
        <a:p>
          <a:endParaRPr lang="zh-CN" altLang="en-US"/>
        </a:p>
      </dgm:t>
    </dgm:pt>
    <dgm:pt modelId="{16E6059D-D96B-4140-9FFB-1B80A4E41A62}">
      <dgm:prSet phldrT="[文本]"/>
      <dgm:spPr/>
      <dgm:t>
        <a:bodyPr/>
        <a:lstStyle/>
        <a:p>
          <a:r>
            <a:rPr lang="zh-CN" altLang="en-US" dirty="0"/>
            <a:t>存储器按地址访问、线性编址</a:t>
          </a:r>
        </a:p>
      </dgm:t>
    </dgm:pt>
    <dgm:pt modelId="{1FFB178F-3C53-442C-BD87-BB0A98A96EB9}" type="parTrans" cxnId="{D73A0C55-0BDD-4BAC-B00C-7D552F63F884}">
      <dgm:prSet/>
      <dgm:spPr/>
      <dgm:t>
        <a:bodyPr/>
        <a:lstStyle/>
        <a:p>
          <a:endParaRPr lang="zh-CN" altLang="en-US"/>
        </a:p>
      </dgm:t>
    </dgm:pt>
    <dgm:pt modelId="{44BF3C80-66B6-41A8-AB02-E6B48D41AB1B}" type="sibTrans" cxnId="{D73A0C55-0BDD-4BAC-B00C-7D552F63F884}">
      <dgm:prSet/>
      <dgm:spPr/>
      <dgm:t>
        <a:bodyPr/>
        <a:lstStyle/>
        <a:p>
          <a:endParaRPr lang="zh-CN" altLang="en-US"/>
        </a:p>
      </dgm:t>
    </dgm:pt>
    <dgm:pt modelId="{2BBBB3F6-391A-41B8-A7D9-E59C24ABEE75}">
      <dgm:prSet phldrT="[文本]"/>
      <dgm:spPr/>
      <dgm:t>
        <a:bodyPr/>
        <a:lstStyle/>
        <a:p>
          <a:r>
            <a:rPr lang="zh-CN" altLang="en-US" dirty="0"/>
            <a:t>数据以二进制编码</a:t>
          </a:r>
        </a:p>
      </dgm:t>
    </dgm:pt>
    <dgm:pt modelId="{74BD33BA-B9A3-4C26-805D-07E3BC8C67F3}" type="parTrans" cxnId="{94F6FF4D-8889-494E-8CD4-924CE73432E6}">
      <dgm:prSet/>
      <dgm:spPr/>
      <dgm:t>
        <a:bodyPr/>
        <a:lstStyle/>
        <a:p>
          <a:endParaRPr lang="zh-CN" altLang="en-US"/>
        </a:p>
      </dgm:t>
    </dgm:pt>
    <dgm:pt modelId="{EE6B71E2-415E-4A86-8C1A-86183316F2EB}" type="sibTrans" cxnId="{94F6FF4D-8889-494E-8CD4-924CE73432E6}">
      <dgm:prSet/>
      <dgm:spPr/>
      <dgm:t>
        <a:bodyPr/>
        <a:lstStyle/>
        <a:p>
          <a:endParaRPr lang="zh-CN" altLang="en-US"/>
        </a:p>
      </dgm:t>
    </dgm:pt>
    <dgm:pt modelId="{C309CDFB-5D10-4E00-8FA5-A0EEE43A2B9A}">
      <dgm:prSet phldrT="[文本]"/>
      <dgm:spPr/>
      <dgm:t>
        <a:bodyPr/>
        <a:lstStyle/>
        <a:p>
          <a:r>
            <a:rPr lang="zh-CN" altLang="en-US" dirty="0"/>
            <a:t>指令由操作码和地址码组成</a:t>
          </a:r>
        </a:p>
      </dgm:t>
    </dgm:pt>
    <dgm:pt modelId="{B6751A4A-B58F-464B-B603-1D9A1DEAD45D}" type="parTrans" cxnId="{9F454992-FE56-480E-8F1F-AFC2610EA640}">
      <dgm:prSet/>
      <dgm:spPr/>
      <dgm:t>
        <a:bodyPr/>
        <a:lstStyle/>
        <a:p>
          <a:endParaRPr lang="zh-CN" altLang="en-US"/>
        </a:p>
      </dgm:t>
    </dgm:pt>
    <dgm:pt modelId="{5F27CEFF-5C41-4D36-A695-3EA92F3D54DC}" type="sibTrans" cxnId="{9F454992-FE56-480E-8F1F-AFC2610EA640}">
      <dgm:prSet/>
      <dgm:spPr/>
      <dgm:t>
        <a:bodyPr/>
        <a:lstStyle/>
        <a:p>
          <a:endParaRPr lang="zh-CN" altLang="en-US"/>
        </a:p>
      </dgm:t>
    </dgm:pt>
    <dgm:pt modelId="{5C34D134-45B1-4A02-91C1-06B9316BFB32}">
      <dgm:prSet phldrT="[文本]"/>
      <dgm:spPr/>
      <dgm:t>
        <a:bodyPr/>
        <a:lstStyle/>
        <a:p>
          <a:r>
            <a:rPr lang="zh-CN" altLang="en-US" dirty="0"/>
            <a:t>控制流由指令流产生</a:t>
          </a:r>
        </a:p>
      </dgm:t>
    </dgm:pt>
    <dgm:pt modelId="{C241E8D3-502D-47E6-9F57-08DF9C4073F1}" type="parTrans" cxnId="{71C9B397-9837-450F-A130-95985F5C739D}">
      <dgm:prSet/>
      <dgm:spPr/>
      <dgm:t>
        <a:bodyPr/>
        <a:lstStyle/>
        <a:p>
          <a:endParaRPr lang="zh-CN" altLang="en-US"/>
        </a:p>
      </dgm:t>
    </dgm:pt>
    <dgm:pt modelId="{A2D9D72D-10DB-43D9-A038-05D1A1F49E11}" type="sibTrans" cxnId="{71C9B397-9837-450F-A130-95985F5C739D}">
      <dgm:prSet/>
      <dgm:spPr/>
      <dgm:t>
        <a:bodyPr/>
        <a:lstStyle/>
        <a:p>
          <a:endParaRPr lang="zh-CN" altLang="en-US"/>
        </a:p>
      </dgm:t>
    </dgm:pt>
    <dgm:pt modelId="{8B35BF8D-AE33-4D55-AA92-F19532C159CE}" type="pres">
      <dgm:prSet presAssocID="{0E44B201-BEB4-451A-ABC0-9BB1EE971028}" presName="linear" presStyleCnt="0">
        <dgm:presLayoutVars>
          <dgm:animLvl val="lvl"/>
          <dgm:resizeHandles val="exact"/>
        </dgm:presLayoutVars>
      </dgm:prSet>
      <dgm:spPr/>
    </dgm:pt>
    <dgm:pt modelId="{43BBDBEE-2574-4AF4-A649-F795595CE314}" type="pres">
      <dgm:prSet presAssocID="{9D3FD3AD-5B5A-42FE-B22F-F5698E3A9A55}" presName="parentText" presStyleLbl="node1" presStyleIdx="0" presStyleCnt="6">
        <dgm:presLayoutVars>
          <dgm:chMax val="0"/>
          <dgm:bulletEnabled val="1"/>
        </dgm:presLayoutVars>
      </dgm:prSet>
      <dgm:spPr/>
    </dgm:pt>
    <dgm:pt modelId="{44318D1C-81E1-4BB5-8867-41A341638712}" type="pres">
      <dgm:prSet presAssocID="{25D04A33-2E42-4BB6-8AD2-F475885D2BE4}" presName="spacer" presStyleCnt="0"/>
      <dgm:spPr/>
    </dgm:pt>
    <dgm:pt modelId="{B8DDC7C6-F76B-44AE-8E06-05B1CE4E95F6}" type="pres">
      <dgm:prSet presAssocID="{4C79CCED-0790-43EC-B81A-B5A83A9FBCBD}" presName="parentText" presStyleLbl="node1" presStyleIdx="1" presStyleCnt="6">
        <dgm:presLayoutVars>
          <dgm:chMax val="0"/>
          <dgm:bulletEnabled val="1"/>
        </dgm:presLayoutVars>
      </dgm:prSet>
      <dgm:spPr/>
    </dgm:pt>
    <dgm:pt modelId="{B5FE0D49-31F8-4EC5-AEBC-738FAE3DA868}" type="pres">
      <dgm:prSet presAssocID="{64C6CFCD-5649-4B9B-88F7-A0233756CAFF}" presName="spacer" presStyleCnt="0"/>
      <dgm:spPr/>
    </dgm:pt>
    <dgm:pt modelId="{4E3DA0A7-7600-4028-B37D-A278F2856F26}" type="pres">
      <dgm:prSet presAssocID="{5C34D134-45B1-4A02-91C1-06B9316BFB32}" presName="parentText" presStyleLbl="node1" presStyleIdx="2" presStyleCnt="6">
        <dgm:presLayoutVars>
          <dgm:chMax val="0"/>
          <dgm:bulletEnabled val="1"/>
        </dgm:presLayoutVars>
      </dgm:prSet>
      <dgm:spPr/>
    </dgm:pt>
    <dgm:pt modelId="{10F52CAE-F97A-4266-8C00-862507F03812}" type="pres">
      <dgm:prSet presAssocID="{A2D9D72D-10DB-43D9-A038-05D1A1F49E11}" presName="spacer" presStyleCnt="0"/>
      <dgm:spPr/>
    </dgm:pt>
    <dgm:pt modelId="{FE209567-C928-4836-80BE-375EB25E2FA9}" type="pres">
      <dgm:prSet presAssocID="{16E6059D-D96B-4140-9FFB-1B80A4E41A62}" presName="parentText" presStyleLbl="node1" presStyleIdx="3" presStyleCnt="6">
        <dgm:presLayoutVars>
          <dgm:chMax val="0"/>
          <dgm:bulletEnabled val="1"/>
        </dgm:presLayoutVars>
      </dgm:prSet>
      <dgm:spPr/>
    </dgm:pt>
    <dgm:pt modelId="{1E49EDD1-B405-4E4D-9606-4648550693AF}" type="pres">
      <dgm:prSet presAssocID="{44BF3C80-66B6-41A8-AB02-E6B48D41AB1B}" presName="spacer" presStyleCnt="0"/>
      <dgm:spPr/>
    </dgm:pt>
    <dgm:pt modelId="{E45673B2-8014-4A8F-80DB-2CCE5254ED09}" type="pres">
      <dgm:prSet presAssocID="{2BBBB3F6-391A-41B8-A7D9-E59C24ABEE75}" presName="parentText" presStyleLbl="node1" presStyleIdx="4" presStyleCnt="6">
        <dgm:presLayoutVars>
          <dgm:chMax val="0"/>
          <dgm:bulletEnabled val="1"/>
        </dgm:presLayoutVars>
      </dgm:prSet>
      <dgm:spPr/>
    </dgm:pt>
    <dgm:pt modelId="{9268EAB2-4AAC-450D-B591-4110F1915289}" type="pres">
      <dgm:prSet presAssocID="{EE6B71E2-415E-4A86-8C1A-86183316F2EB}" presName="spacer" presStyleCnt="0"/>
      <dgm:spPr/>
    </dgm:pt>
    <dgm:pt modelId="{EE63EFBF-E3C1-4AC5-B697-B8D797FD30DA}" type="pres">
      <dgm:prSet presAssocID="{C309CDFB-5D10-4E00-8FA5-A0EEE43A2B9A}" presName="parentText" presStyleLbl="node1" presStyleIdx="5" presStyleCnt="6">
        <dgm:presLayoutVars>
          <dgm:chMax val="0"/>
          <dgm:bulletEnabled val="1"/>
        </dgm:presLayoutVars>
      </dgm:prSet>
      <dgm:spPr/>
    </dgm:pt>
  </dgm:ptLst>
  <dgm:cxnLst>
    <dgm:cxn modelId="{B142EA4C-D76B-4544-B55E-53A5545F111E}" type="presOf" srcId="{4C79CCED-0790-43EC-B81A-B5A83A9FBCBD}" destId="{B8DDC7C6-F76B-44AE-8E06-05B1CE4E95F6}" srcOrd="0" destOrd="0" presId="urn:microsoft.com/office/officeart/2005/8/layout/vList2"/>
    <dgm:cxn modelId="{94F6FF4D-8889-494E-8CD4-924CE73432E6}" srcId="{0E44B201-BEB4-451A-ABC0-9BB1EE971028}" destId="{2BBBB3F6-391A-41B8-A7D9-E59C24ABEE75}" srcOrd="4" destOrd="0" parTransId="{74BD33BA-B9A3-4C26-805D-07E3BC8C67F3}" sibTransId="{EE6B71E2-415E-4A86-8C1A-86183316F2EB}"/>
    <dgm:cxn modelId="{D73A0C55-0BDD-4BAC-B00C-7D552F63F884}" srcId="{0E44B201-BEB4-451A-ABC0-9BB1EE971028}" destId="{16E6059D-D96B-4140-9FFB-1B80A4E41A62}" srcOrd="3" destOrd="0" parTransId="{1FFB178F-3C53-442C-BD87-BB0A98A96EB9}" sibTransId="{44BF3C80-66B6-41A8-AB02-E6B48D41AB1B}"/>
    <dgm:cxn modelId="{4195D682-7211-4FFF-B938-418B79D492AA}" type="presOf" srcId="{9D3FD3AD-5B5A-42FE-B22F-F5698E3A9A55}" destId="{43BBDBEE-2574-4AF4-A649-F795595CE314}" srcOrd="0" destOrd="0" presId="urn:microsoft.com/office/officeart/2005/8/layout/vList2"/>
    <dgm:cxn modelId="{F02F418B-03F4-4387-9ACB-875D5A252A86}" srcId="{0E44B201-BEB4-451A-ABC0-9BB1EE971028}" destId="{9D3FD3AD-5B5A-42FE-B22F-F5698E3A9A55}" srcOrd="0" destOrd="0" parTransId="{76229DBF-100E-4DF4-9B5B-C7085A11C2D5}" sibTransId="{25D04A33-2E42-4BB6-8AD2-F475885D2BE4}"/>
    <dgm:cxn modelId="{9F454992-FE56-480E-8F1F-AFC2610EA640}" srcId="{0E44B201-BEB4-451A-ABC0-9BB1EE971028}" destId="{C309CDFB-5D10-4E00-8FA5-A0EEE43A2B9A}" srcOrd="5" destOrd="0" parTransId="{B6751A4A-B58F-464B-B603-1D9A1DEAD45D}" sibTransId="{5F27CEFF-5C41-4D36-A695-3EA92F3D54DC}"/>
    <dgm:cxn modelId="{0249A097-0816-45BF-AB4C-18D5D785C499}" type="presOf" srcId="{5C34D134-45B1-4A02-91C1-06B9316BFB32}" destId="{4E3DA0A7-7600-4028-B37D-A278F2856F26}" srcOrd="0" destOrd="0" presId="urn:microsoft.com/office/officeart/2005/8/layout/vList2"/>
    <dgm:cxn modelId="{71C9B397-9837-450F-A130-95985F5C739D}" srcId="{0E44B201-BEB4-451A-ABC0-9BB1EE971028}" destId="{5C34D134-45B1-4A02-91C1-06B9316BFB32}" srcOrd="2" destOrd="0" parTransId="{C241E8D3-502D-47E6-9F57-08DF9C4073F1}" sibTransId="{A2D9D72D-10DB-43D9-A038-05D1A1F49E11}"/>
    <dgm:cxn modelId="{0F68AFA5-E0EC-44ED-BC60-2E8D4272BE3E}" type="presOf" srcId="{2BBBB3F6-391A-41B8-A7D9-E59C24ABEE75}" destId="{E45673B2-8014-4A8F-80DB-2CCE5254ED09}" srcOrd="0" destOrd="0" presId="urn:microsoft.com/office/officeart/2005/8/layout/vList2"/>
    <dgm:cxn modelId="{ABDDA8AB-9DA0-49D4-AFFF-1BE022DBE565}" type="presOf" srcId="{16E6059D-D96B-4140-9FFB-1B80A4E41A62}" destId="{FE209567-C928-4836-80BE-375EB25E2FA9}" srcOrd="0" destOrd="0" presId="urn:microsoft.com/office/officeart/2005/8/layout/vList2"/>
    <dgm:cxn modelId="{DCC812AF-0120-4FA9-B616-536D464A4AFB}" srcId="{0E44B201-BEB4-451A-ABC0-9BB1EE971028}" destId="{4C79CCED-0790-43EC-B81A-B5A83A9FBCBD}" srcOrd="1" destOrd="0" parTransId="{5B17FF96-6A0D-415E-BE0B-02BA059EC7F8}" sibTransId="{64C6CFCD-5649-4B9B-88F7-A0233756CAFF}"/>
    <dgm:cxn modelId="{E88E0CC7-7DA4-45D9-B97D-0D1B0AFFFFD0}" type="presOf" srcId="{C309CDFB-5D10-4E00-8FA5-A0EEE43A2B9A}" destId="{EE63EFBF-E3C1-4AC5-B697-B8D797FD30DA}" srcOrd="0" destOrd="0" presId="urn:microsoft.com/office/officeart/2005/8/layout/vList2"/>
    <dgm:cxn modelId="{39D95CDC-CFC0-4556-B9FF-6374AEF20EFB}" type="presOf" srcId="{0E44B201-BEB4-451A-ABC0-9BB1EE971028}" destId="{8B35BF8D-AE33-4D55-AA92-F19532C159CE}" srcOrd="0" destOrd="0" presId="urn:microsoft.com/office/officeart/2005/8/layout/vList2"/>
    <dgm:cxn modelId="{57F52159-6605-4136-9207-5B93C0980AD1}" type="presParOf" srcId="{8B35BF8D-AE33-4D55-AA92-F19532C159CE}" destId="{43BBDBEE-2574-4AF4-A649-F795595CE314}" srcOrd="0" destOrd="0" presId="urn:microsoft.com/office/officeart/2005/8/layout/vList2"/>
    <dgm:cxn modelId="{A4318A9D-C432-4910-A105-04D685128D4E}" type="presParOf" srcId="{8B35BF8D-AE33-4D55-AA92-F19532C159CE}" destId="{44318D1C-81E1-4BB5-8867-41A341638712}" srcOrd="1" destOrd="0" presId="urn:microsoft.com/office/officeart/2005/8/layout/vList2"/>
    <dgm:cxn modelId="{143BE436-29BF-40E9-BE31-6E1CE5AE9F5E}" type="presParOf" srcId="{8B35BF8D-AE33-4D55-AA92-F19532C159CE}" destId="{B8DDC7C6-F76B-44AE-8E06-05B1CE4E95F6}" srcOrd="2" destOrd="0" presId="urn:microsoft.com/office/officeart/2005/8/layout/vList2"/>
    <dgm:cxn modelId="{99F41738-5CEF-4A3D-9D3E-8A89ED56BC8C}" type="presParOf" srcId="{8B35BF8D-AE33-4D55-AA92-F19532C159CE}" destId="{B5FE0D49-31F8-4EC5-AEBC-738FAE3DA868}" srcOrd="3" destOrd="0" presId="urn:microsoft.com/office/officeart/2005/8/layout/vList2"/>
    <dgm:cxn modelId="{B7BBFEC0-F7EA-43FF-9BD0-4B2C30C5BA1C}" type="presParOf" srcId="{8B35BF8D-AE33-4D55-AA92-F19532C159CE}" destId="{4E3DA0A7-7600-4028-B37D-A278F2856F26}" srcOrd="4" destOrd="0" presId="urn:microsoft.com/office/officeart/2005/8/layout/vList2"/>
    <dgm:cxn modelId="{27F54585-440A-4980-BFA0-A9539A111499}" type="presParOf" srcId="{8B35BF8D-AE33-4D55-AA92-F19532C159CE}" destId="{10F52CAE-F97A-4266-8C00-862507F03812}" srcOrd="5" destOrd="0" presId="urn:microsoft.com/office/officeart/2005/8/layout/vList2"/>
    <dgm:cxn modelId="{D9E17D6D-F452-428E-A832-3D7D8CB86D70}" type="presParOf" srcId="{8B35BF8D-AE33-4D55-AA92-F19532C159CE}" destId="{FE209567-C928-4836-80BE-375EB25E2FA9}" srcOrd="6" destOrd="0" presId="urn:microsoft.com/office/officeart/2005/8/layout/vList2"/>
    <dgm:cxn modelId="{37E9695D-BD02-4103-9D2F-0573768A2302}" type="presParOf" srcId="{8B35BF8D-AE33-4D55-AA92-F19532C159CE}" destId="{1E49EDD1-B405-4E4D-9606-4648550693AF}" srcOrd="7" destOrd="0" presId="urn:microsoft.com/office/officeart/2005/8/layout/vList2"/>
    <dgm:cxn modelId="{9298B07B-A827-41AB-9376-D5A0A01FBDFF}" type="presParOf" srcId="{8B35BF8D-AE33-4D55-AA92-F19532C159CE}" destId="{E45673B2-8014-4A8F-80DB-2CCE5254ED09}" srcOrd="8" destOrd="0" presId="urn:microsoft.com/office/officeart/2005/8/layout/vList2"/>
    <dgm:cxn modelId="{4F136648-4F96-4461-88D6-4139B1FECCEC}" type="presParOf" srcId="{8B35BF8D-AE33-4D55-AA92-F19532C159CE}" destId="{9268EAB2-4AAC-450D-B591-4110F1915289}" srcOrd="9" destOrd="0" presId="urn:microsoft.com/office/officeart/2005/8/layout/vList2"/>
    <dgm:cxn modelId="{A445B3A5-C899-421E-B0CE-267D5EBD0E33}" type="presParOf" srcId="{8B35BF8D-AE33-4D55-AA92-F19532C159CE}" destId="{EE63EFBF-E3C1-4AC5-B697-B8D797FD30DA}"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12877E-F897-401E-A338-6ECE6B54CCE8}" type="doc">
      <dgm:prSet loTypeId="urn:microsoft.com/office/officeart/2008/layout/BendingPictureCaption" loCatId="picture" qsTypeId="urn:microsoft.com/office/officeart/2005/8/quickstyle/simple1" qsCatId="simple" csTypeId="urn:microsoft.com/office/officeart/2005/8/colors/accent1_2" csCatId="accent1" phldr="1"/>
      <dgm:spPr/>
      <dgm:t>
        <a:bodyPr/>
        <a:lstStyle/>
        <a:p>
          <a:endParaRPr lang="zh-CN" altLang="en-US"/>
        </a:p>
      </dgm:t>
    </dgm:pt>
    <dgm:pt modelId="{A47D9B85-D8E8-4033-AD42-B5C42056464A}">
      <dgm:prSet phldrT="[文本]"/>
      <dgm:spPr/>
      <dgm:t>
        <a:bodyPr/>
        <a:lstStyle/>
        <a:p>
          <a:r>
            <a:rPr lang="zh-CN" altLang="en-US" dirty="0"/>
            <a:t>多核处理器并行</a:t>
          </a:r>
        </a:p>
      </dgm:t>
    </dgm:pt>
    <dgm:pt modelId="{053523BD-4925-4E45-8EB2-F778E95DD8CA}" type="parTrans" cxnId="{F23009F1-354A-4AE9-A786-80C176E04BB6}">
      <dgm:prSet/>
      <dgm:spPr/>
      <dgm:t>
        <a:bodyPr/>
        <a:lstStyle/>
        <a:p>
          <a:endParaRPr lang="zh-CN" altLang="en-US"/>
        </a:p>
      </dgm:t>
    </dgm:pt>
    <dgm:pt modelId="{CD761ACB-0120-457A-BF8F-184EAC9E40A3}" type="sibTrans" cxnId="{F23009F1-354A-4AE9-A786-80C176E04BB6}">
      <dgm:prSet/>
      <dgm:spPr/>
      <dgm:t>
        <a:bodyPr/>
        <a:lstStyle/>
        <a:p>
          <a:endParaRPr lang="zh-CN" altLang="en-US"/>
        </a:p>
      </dgm:t>
    </dgm:pt>
    <dgm:pt modelId="{3F43CD7D-E0B0-4572-84A4-1E67C6038405}">
      <dgm:prSet phldrT="[文本]"/>
      <dgm:spPr/>
      <dgm:t>
        <a:bodyPr/>
        <a:lstStyle/>
        <a:p>
          <a:r>
            <a:rPr lang="zh-CN" altLang="en-US" dirty="0"/>
            <a:t>高速缓存</a:t>
          </a:r>
        </a:p>
      </dgm:t>
    </dgm:pt>
    <dgm:pt modelId="{FF7B6456-9D93-4B9D-9131-A254735F7184}" type="parTrans" cxnId="{70F95E7F-3C9B-4E73-94DB-141BFC15DFBF}">
      <dgm:prSet/>
      <dgm:spPr/>
      <dgm:t>
        <a:bodyPr/>
        <a:lstStyle/>
        <a:p>
          <a:endParaRPr lang="zh-CN" altLang="en-US"/>
        </a:p>
      </dgm:t>
    </dgm:pt>
    <dgm:pt modelId="{076C36F6-6627-4921-AF47-D788C345FB0C}" type="sibTrans" cxnId="{70F95E7F-3C9B-4E73-94DB-141BFC15DFBF}">
      <dgm:prSet/>
      <dgm:spPr/>
      <dgm:t>
        <a:bodyPr/>
        <a:lstStyle/>
        <a:p>
          <a:endParaRPr lang="zh-CN" altLang="en-US"/>
        </a:p>
      </dgm:t>
    </dgm:pt>
    <dgm:pt modelId="{A970F12F-6657-4953-82B4-DB53334CF0D5}">
      <dgm:prSet phldrT="[文本]"/>
      <dgm:spPr/>
      <dgm:t>
        <a:bodyPr/>
        <a:lstStyle/>
        <a:p>
          <a:r>
            <a:rPr lang="zh-CN" altLang="en-US" dirty="0"/>
            <a:t>数据流计算机</a:t>
          </a:r>
        </a:p>
      </dgm:t>
    </dgm:pt>
    <dgm:pt modelId="{37F1937A-3BD2-4EC0-B836-C1B2B3FF9BB3}" type="parTrans" cxnId="{544ABA44-1AAF-4089-9079-0E5E4BF96F3B}">
      <dgm:prSet/>
      <dgm:spPr/>
      <dgm:t>
        <a:bodyPr/>
        <a:lstStyle/>
        <a:p>
          <a:endParaRPr lang="zh-CN" altLang="en-US"/>
        </a:p>
      </dgm:t>
    </dgm:pt>
    <dgm:pt modelId="{25717C50-BCC2-465E-8BB5-63C90D036E66}" type="sibTrans" cxnId="{544ABA44-1AAF-4089-9079-0E5E4BF96F3B}">
      <dgm:prSet/>
      <dgm:spPr/>
      <dgm:t>
        <a:bodyPr/>
        <a:lstStyle/>
        <a:p>
          <a:endParaRPr lang="zh-CN" altLang="en-US"/>
        </a:p>
      </dgm:t>
    </dgm:pt>
    <dgm:pt modelId="{E01FA0B1-D04D-4660-9169-EE31DC00DC82}">
      <dgm:prSet phldrT="[文本]"/>
      <dgm:spPr/>
      <dgm:t>
        <a:bodyPr/>
        <a:lstStyle/>
        <a:p>
          <a:r>
            <a:rPr lang="zh-CN" altLang="en-US" dirty="0"/>
            <a:t>量子计算机</a:t>
          </a:r>
        </a:p>
      </dgm:t>
    </dgm:pt>
    <dgm:pt modelId="{B1CA0140-A43B-4A5B-BCE7-0D8DE58A496B}" type="parTrans" cxnId="{547F4E6B-D8E4-4FDA-9BF6-3A232A181E3C}">
      <dgm:prSet/>
      <dgm:spPr/>
      <dgm:t>
        <a:bodyPr/>
        <a:lstStyle/>
        <a:p>
          <a:endParaRPr lang="zh-CN" altLang="en-US"/>
        </a:p>
      </dgm:t>
    </dgm:pt>
    <dgm:pt modelId="{9DF3BA2C-8565-45A5-B5A0-CE190ECEBA2B}" type="sibTrans" cxnId="{547F4E6B-D8E4-4FDA-9BF6-3A232A181E3C}">
      <dgm:prSet/>
      <dgm:spPr/>
      <dgm:t>
        <a:bodyPr/>
        <a:lstStyle/>
        <a:p>
          <a:endParaRPr lang="zh-CN" altLang="en-US"/>
        </a:p>
      </dgm:t>
    </dgm:pt>
    <dgm:pt modelId="{F1075E34-EC93-4549-A80A-8C80006E4A8D}" type="pres">
      <dgm:prSet presAssocID="{0212877E-F897-401E-A338-6ECE6B54CCE8}" presName="diagram" presStyleCnt="0">
        <dgm:presLayoutVars>
          <dgm:dir/>
        </dgm:presLayoutVars>
      </dgm:prSet>
      <dgm:spPr/>
    </dgm:pt>
    <dgm:pt modelId="{3B4F6FA8-83C3-40D6-9364-13159CD5DCB9}" type="pres">
      <dgm:prSet presAssocID="{A47D9B85-D8E8-4033-AD42-B5C42056464A}" presName="composite" presStyleCnt="0"/>
      <dgm:spPr/>
    </dgm:pt>
    <dgm:pt modelId="{1443930A-EAC4-4360-8F4F-D9049D9825A2}" type="pres">
      <dgm:prSet presAssocID="{A47D9B85-D8E8-4033-AD42-B5C42056464A}" presName="Image" presStyleLbl="bgShp" presStyleIdx="0" presStyleCnt="4"/>
      <dgm:spPr>
        <a:blipFill>
          <a:blip xmlns:r="http://schemas.openxmlformats.org/officeDocument/2006/relationships" r:embed="rId1" cstate="screen">
            <a:extLst>
              <a:ext uri="{28A0092B-C50C-407E-A947-70E740481C1C}">
                <a14:useLocalDpi xmlns:a14="http://schemas.microsoft.com/office/drawing/2010/main"/>
              </a:ext>
              <a:ext uri="{837473B0-CC2E-450A-ABE3-18F120FF3D39}">
                <a1611:picAttrSrcUrl xmlns:a1611="http://schemas.microsoft.com/office/drawing/2016/11/main" r:id="rId2"/>
              </a:ext>
            </a:extLst>
          </a:blip>
          <a:srcRect/>
          <a:stretch>
            <a:fillRect/>
          </a:stretch>
        </a:blipFill>
      </dgm:spPr>
    </dgm:pt>
    <dgm:pt modelId="{AD8EBB67-612F-4D12-A8C5-11101BAAB5B8}" type="pres">
      <dgm:prSet presAssocID="{A47D9B85-D8E8-4033-AD42-B5C42056464A}" presName="Parent" presStyleLbl="node0" presStyleIdx="0" presStyleCnt="4">
        <dgm:presLayoutVars>
          <dgm:bulletEnabled val="1"/>
        </dgm:presLayoutVars>
      </dgm:prSet>
      <dgm:spPr/>
    </dgm:pt>
    <dgm:pt modelId="{E53DE02F-3920-4781-A158-F701BDF7C98A}" type="pres">
      <dgm:prSet presAssocID="{CD761ACB-0120-457A-BF8F-184EAC9E40A3}" presName="sibTrans" presStyleCnt="0"/>
      <dgm:spPr/>
    </dgm:pt>
    <dgm:pt modelId="{A2F235F5-2618-4E8B-BB59-016410C37413}" type="pres">
      <dgm:prSet presAssocID="{3F43CD7D-E0B0-4572-84A4-1E67C6038405}" presName="composite" presStyleCnt="0"/>
      <dgm:spPr/>
    </dgm:pt>
    <dgm:pt modelId="{CD169BBA-6A5F-4874-8380-707D62482F37}" type="pres">
      <dgm:prSet presAssocID="{3F43CD7D-E0B0-4572-84A4-1E67C6038405}" presName="Image" presStyleLbl="bgShp" presStyleIdx="1" presStyleCnt="4"/>
      <dgm:spPr>
        <a:blipFill>
          <a:blip xmlns:r="http://schemas.openxmlformats.org/officeDocument/2006/relationships" r:embed="rId3" cstate="screen">
            <a:extLst>
              <a:ext uri="{28A0092B-C50C-407E-A947-70E740481C1C}">
                <a14:useLocalDpi xmlns:a14="http://schemas.microsoft.com/office/drawing/2010/main"/>
              </a:ext>
            </a:extLst>
          </a:blip>
          <a:srcRect/>
          <a:stretch>
            <a:fillRect/>
          </a:stretch>
        </a:blipFill>
      </dgm:spPr>
    </dgm:pt>
    <dgm:pt modelId="{31DB33D0-157A-40A5-8377-3982F5A59652}" type="pres">
      <dgm:prSet presAssocID="{3F43CD7D-E0B0-4572-84A4-1E67C6038405}" presName="Parent" presStyleLbl="node0" presStyleIdx="1" presStyleCnt="4">
        <dgm:presLayoutVars>
          <dgm:bulletEnabled val="1"/>
        </dgm:presLayoutVars>
      </dgm:prSet>
      <dgm:spPr/>
    </dgm:pt>
    <dgm:pt modelId="{16E38E27-3373-4D5B-857B-9C4844D820EF}" type="pres">
      <dgm:prSet presAssocID="{076C36F6-6627-4921-AF47-D788C345FB0C}" presName="sibTrans" presStyleCnt="0"/>
      <dgm:spPr/>
    </dgm:pt>
    <dgm:pt modelId="{ABD8985D-7BCF-4FFA-8306-B5DA069A8322}" type="pres">
      <dgm:prSet presAssocID="{A970F12F-6657-4953-82B4-DB53334CF0D5}" presName="composite" presStyleCnt="0"/>
      <dgm:spPr/>
    </dgm:pt>
    <dgm:pt modelId="{2486C031-8BBF-4403-BF85-94A239015481}" type="pres">
      <dgm:prSet presAssocID="{A970F12F-6657-4953-82B4-DB53334CF0D5}" presName="Image" presStyleLbl="bgShp" presStyleIdx="2" presStyleCnt="4"/>
      <dgm:spPr>
        <a:blipFill>
          <a:blip xmlns:r="http://schemas.openxmlformats.org/officeDocument/2006/relationships" r:embed="rId4" cstate="screen">
            <a:extLst>
              <a:ext uri="{28A0092B-C50C-407E-A947-70E740481C1C}">
                <a14:useLocalDpi xmlns:a14="http://schemas.microsoft.com/office/drawing/2010/main"/>
              </a:ext>
            </a:extLst>
          </a:blip>
          <a:srcRect/>
          <a:stretch>
            <a:fillRect/>
          </a:stretch>
        </a:blipFill>
      </dgm:spPr>
    </dgm:pt>
    <dgm:pt modelId="{06159216-B545-41D7-B841-3548E3C03BC4}" type="pres">
      <dgm:prSet presAssocID="{A970F12F-6657-4953-82B4-DB53334CF0D5}" presName="Parent" presStyleLbl="node0" presStyleIdx="2" presStyleCnt="4">
        <dgm:presLayoutVars>
          <dgm:bulletEnabled val="1"/>
        </dgm:presLayoutVars>
      </dgm:prSet>
      <dgm:spPr/>
    </dgm:pt>
    <dgm:pt modelId="{AC54F991-9108-4D90-AB04-E5DE4329C819}" type="pres">
      <dgm:prSet presAssocID="{25717C50-BCC2-465E-8BB5-63C90D036E66}" presName="sibTrans" presStyleCnt="0"/>
      <dgm:spPr/>
    </dgm:pt>
    <dgm:pt modelId="{7AD58363-67AB-4F19-A673-364240AA55CC}" type="pres">
      <dgm:prSet presAssocID="{E01FA0B1-D04D-4660-9169-EE31DC00DC82}" presName="composite" presStyleCnt="0"/>
      <dgm:spPr/>
    </dgm:pt>
    <dgm:pt modelId="{9158AA5B-3670-4319-974B-DABBBC1003B6}" type="pres">
      <dgm:prSet presAssocID="{E01FA0B1-D04D-4660-9169-EE31DC00DC82}" presName="Image" presStyleLbl="bgShp" presStyleIdx="3" presStyleCnt="4"/>
      <dgm:spPr>
        <a:blipFill>
          <a:blip xmlns:r="http://schemas.openxmlformats.org/officeDocument/2006/relationships" r:embed="rId5" cstate="screen">
            <a:extLst>
              <a:ext uri="{28A0092B-C50C-407E-A947-70E740481C1C}">
                <a14:useLocalDpi xmlns:a14="http://schemas.microsoft.com/office/drawing/2010/main"/>
              </a:ext>
              <a:ext uri="{837473B0-CC2E-450A-ABE3-18F120FF3D39}">
                <a1611:picAttrSrcUrl xmlns:a1611="http://schemas.microsoft.com/office/drawing/2016/11/main" r:id="rId6"/>
              </a:ext>
            </a:extLst>
          </a:blip>
          <a:srcRect/>
          <a:stretch>
            <a:fillRect/>
          </a:stretch>
        </a:blipFill>
      </dgm:spPr>
    </dgm:pt>
    <dgm:pt modelId="{2D29262F-1C4A-496D-969D-DD69B9B9A0DC}" type="pres">
      <dgm:prSet presAssocID="{E01FA0B1-D04D-4660-9169-EE31DC00DC82}" presName="Parent" presStyleLbl="node0" presStyleIdx="3" presStyleCnt="4">
        <dgm:presLayoutVars>
          <dgm:bulletEnabled val="1"/>
        </dgm:presLayoutVars>
      </dgm:prSet>
      <dgm:spPr/>
    </dgm:pt>
  </dgm:ptLst>
  <dgm:cxnLst>
    <dgm:cxn modelId="{1FD54229-9431-43C7-9955-362DA8ED3455}" type="presOf" srcId="{0212877E-F897-401E-A338-6ECE6B54CCE8}" destId="{F1075E34-EC93-4549-A80A-8C80006E4A8D}" srcOrd="0" destOrd="0" presId="urn:microsoft.com/office/officeart/2008/layout/BendingPictureCaption"/>
    <dgm:cxn modelId="{5BAECD30-26BE-4624-BDA8-01A6172D22CD}" type="presOf" srcId="{A970F12F-6657-4953-82B4-DB53334CF0D5}" destId="{06159216-B545-41D7-B841-3548E3C03BC4}" srcOrd="0" destOrd="0" presId="urn:microsoft.com/office/officeart/2008/layout/BendingPictureCaption"/>
    <dgm:cxn modelId="{29FE4A36-239C-4712-9033-7CB66D6A5580}" type="presOf" srcId="{3F43CD7D-E0B0-4572-84A4-1E67C6038405}" destId="{31DB33D0-157A-40A5-8377-3982F5A59652}" srcOrd="0" destOrd="0" presId="urn:microsoft.com/office/officeart/2008/layout/BendingPictureCaption"/>
    <dgm:cxn modelId="{62707044-34EA-49BE-8F57-B248A075F134}" type="presOf" srcId="{E01FA0B1-D04D-4660-9169-EE31DC00DC82}" destId="{2D29262F-1C4A-496D-969D-DD69B9B9A0DC}" srcOrd="0" destOrd="0" presId="urn:microsoft.com/office/officeart/2008/layout/BendingPictureCaption"/>
    <dgm:cxn modelId="{544ABA44-1AAF-4089-9079-0E5E4BF96F3B}" srcId="{0212877E-F897-401E-A338-6ECE6B54CCE8}" destId="{A970F12F-6657-4953-82B4-DB53334CF0D5}" srcOrd="2" destOrd="0" parTransId="{37F1937A-3BD2-4EC0-B836-C1B2B3FF9BB3}" sibTransId="{25717C50-BCC2-465E-8BB5-63C90D036E66}"/>
    <dgm:cxn modelId="{547F4E6B-D8E4-4FDA-9BF6-3A232A181E3C}" srcId="{0212877E-F897-401E-A338-6ECE6B54CCE8}" destId="{E01FA0B1-D04D-4660-9169-EE31DC00DC82}" srcOrd="3" destOrd="0" parTransId="{B1CA0140-A43B-4A5B-BCE7-0D8DE58A496B}" sibTransId="{9DF3BA2C-8565-45A5-B5A0-CE190ECEBA2B}"/>
    <dgm:cxn modelId="{70F95E7F-3C9B-4E73-94DB-141BFC15DFBF}" srcId="{0212877E-F897-401E-A338-6ECE6B54CCE8}" destId="{3F43CD7D-E0B0-4572-84A4-1E67C6038405}" srcOrd="1" destOrd="0" parTransId="{FF7B6456-9D93-4B9D-9131-A254735F7184}" sibTransId="{076C36F6-6627-4921-AF47-D788C345FB0C}"/>
    <dgm:cxn modelId="{A91FB1E5-8922-4826-9E93-EC4449954649}" type="presOf" srcId="{A47D9B85-D8E8-4033-AD42-B5C42056464A}" destId="{AD8EBB67-612F-4D12-A8C5-11101BAAB5B8}" srcOrd="0" destOrd="0" presId="urn:microsoft.com/office/officeart/2008/layout/BendingPictureCaption"/>
    <dgm:cxn modelId="{F23009F1-354A-4AE9-A786-80C176E04BB6}" srcId="{0212877E-F897-401E-A338-6ECE6B54CCE8}" destId="{A47D9B85-D8E8-4033-AD42-B5C42056464A}" srcOrd="0" destOrd="0" parTransId="{053523BD-4925-4E45-8EB2-F778E95DD8CA}" sibTransId="{CD761ACB-0120-457A-BF8F-184EAC9E40A3}"/>
    <dgm:cxn modelId="{58D32EFE-DA41-4A16-9FEE-8AF3CCEEC391}" type="presParOf" srcId="{F1075E34-EC93-4549-A80A-8C80006E4A8D}" destId="{3B4F6FA8-83C3-40D6-9364-13159CD5DCB9}" srcOrd="0" destOrd="0" presId="urn:microsoft.com/office/officeart/2008/layout/BendingPictureCaption"/>
    <dgm:cxn modelId="{6F664525-7703-41DB-B9DC-72A9DDC7A431}" type="presParOf" srcId="{3B4F6FA8-83C3-40D6-9364-13159CD5DCB9}" destId="{1443930A-EAC4-4360-8F4F-D9049D9825A2}" srcOrd="0" destOrd="0" presId="urn:microsoft.com/office/officeart/2008/layout/BendingPictureCaption"/>
    <dgm:cxn modelId="{55BB0E7E-52BF-43B0-A289-4E4D1DA33566}" type="presParOf" srcId="{3B4F6FA8-83C3-40D6-9364-13159CD5DCB9}" destId="{AD8EBB67-612F-4D12-A8C5-11101BAAB5B8}" srcOrd="1" destOrd="0" presId="urn:microsoft.com/office/officeart/2008/layout/BendingPictureCaption"/>
    <dgm:cxn modelId="{B5C620C3-1FED-42EE-AF4C-1F1F075C065F}" type="presParOf" srcId="{F1075E34-EC93-4549-A80A-8C80006E4A8D}" destId="{E53DE02F-3920-4781-A158-F701BDF7C98A}" srcOrd="1" destOrd="0" presId="urn:microsoft.com/office/officeart/2008/layout/BendingPictureCaption"/>
    <dgm:cxn modelId="{F1B456E7-14E8-47B2-A613-C30652971371}" type="presParOf" srcId="{F1075E34-EC93-4549-A80A-8C80006E4A8D}" destId="{A2F235F5-2618-4E8B-BB59-016410C37413}" srcOrd="2" destOrd="0" presId="urn:microsoft.com/office/officeart/2008/layout/BendingPictureCaption"/>
    <dgm:cxn modelId="{8587DE7D-27D1-4B59-B8E3-F1D21ABC8599}" type="presParOf" srcId="{A2F235F5-2618-4E8B-BB59-016410C37413}" destId="{CD169BBA-6A5F-4874-8380-707D62482F37}" srcOrd="0" destOrd="0" presId="urn:microsoft.com/office/officeart/2008/layout/BendingPictureCaption"/>
    <dgm:cxn modelId="{FA925A9E-79F5-4CA5-961D-FEE5144EAEEC}" type="presParOf" srcId="{A2F235F5-2618-4E8B-BB59-016410C37413}" destId="{31DB33D0-157A-40A5-8377-3982F5A59652}" srcOrd="1" destOrd="0" presId="urn:microsoft.com/office/officeart/2008/layout/BendingPictureCaption"/>
    <dgm:cxn modelId="{D8EF7E88-7BB2-4D32-8B38-4DC0BD063430}" type="presParOf" srcId="{F1075E34-EC93-4549-A80A-8C80006E4A8D}" destId="{16E38E27-3373-4D5B-857B-9C4844D820EF}" srcOrd="3" destOrd="0" presId="urn:microsoft.com/office/officeart/2008/layout/BendingPictureCaption"/>
    <dgm:cxn modelId="{394908B2-D63E-4CE3-B6BC-1E86DFD2B22B}" type="presParOf" srcId="{F1075E34-EC93-4549-A80A-8C80006E4A8D}" destId="{ABD8985D-7BCF-4FFA-8306-B5DA069A8322}" srcOrd="4" destOrd="0" presId="urn:microsoft.com/office/officeart/2008/layout/BendingPictureCaption"/>
    <dgm:cxn modelId="{902C7E98-AA93-4503-8616-5A212C3EF21F}" type="presParOf" srcId="{ABD8985D-7BCF-4FFA-8306-B5DA069A8322}" destId="{2486C031-8BBF-4403-BF85-94A239015481}" srcOrd="0" destOrd="0" presId="urn:microsoft.com/office/officeart/2008/layout/BendingPictureCaption"/>
    <dgm:cxn modelId="{8FC1517B-8BD4-43A0-9FCB-A56A001CB47C}" type="presParOf" srcId="{ABD8985D-7BCF-4FFA-8306-B5DA069A8322}" destId="{06159216-B545-41D7-B841-3548E3C03BC4}" srcOrd="1" destOrd="0" presId="urn:microsoft.com/office/officeart/2008/layout/BendingPictureCaption"/>
    <dgm:cxn modelId="{ABDBC52A-18F9-4F9D-9BE4-07C269ECD52B}" type="presParOf" srcId="{F1075E34-EC93-4549-A80A-8C80006E4A8D}" destId="{AC54F991-9108-4D90-AB04-E5DE4329C819}" srcOrd="5" destOrd="0" presId="urn:microsoft.com/office/officeart/2008/layout/BendingPictureCaption"/>
    <dgm:cxn modelId="{D6FF2D65-FD19-4A78-B23D-483C7414B787}" type="presParOf" srcId="{F1075E34-EC93-4549-A80A-8C80006E4A8D}" destId="{7AD58363-67AB-4F19-A673-364240AA55CC}" srcOrd="6" destOrd="0" presId="urn:microsoft.com/office/officeart/2008/layout/BendingPictureCaption"/>
    <dgm:cxn modelId="{802C7822-DBC5-4888-80D8-F3E470D0A241}" type="presParOf" srcId="{7AD58363-67AB-4F19-A673-364240AA55CC}" destId="{9158AA5B-3670-4319-974B-DABBBC1003B6}" srcOrd="0" destOrd="0" presId="urn:microsoft.com/office/officeart/2008/layout/BendingPictureCaption"/>
    <dgm:cxn modelId="{376E149B-420E-4A23-80B3-1836CDFF17A6}" type="presParOf" srcId="{7AD58363-67AB-4F19-A673-364240AA55CC}" destId="{2D29262F-1C4A-496D-969D-DD69B9B9A0DC}" srcOrd="1" destOrd="0" presId="urn:microsoft.com/office/officeart/2008/layout/BendingPictureCapti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E44B201-BEB4-451A-ABC0-9BB1EE971028}" type="doc">
      <dgm:prSet loTypeId="urn:microsoft.com/office/officeart/2005/8/layout/vList2" loCatId="list" qsTypeId="urn:microsoft.com/office/officeart/2005/8/quickstyle/simple1" qsCatId="simple" csTypeId="urn:microsoft.com/office/officeart/2005/8/colors/accent1_3" csCatId="accent1" phldr="1"/>
      <dgm:spPr/>
      <dgm:t>
        <a:bodyPr/>
        <a:lstStyle/>
        <a:p>
          <a:endParaRPr lang="zh-CN" altLang="en-US"/>
        </a:p>
      </dgm:t>
    </dgm:pt>
    <dgm:pt modelId="{EE1034F8-A941-4DC7-B027-A6DDA1A5F128}">
      <dgm:prSet/>
      <dgm:spPr/>
      <dgm:t>
        <a:bodyPr/>
        <a:lstStyle/>
        <a:p>
          <a:pPr algn="ctr"/>
          <a:r>
            <a:rPr lang="zh-CN" altLang="en-US" dirty="0"/>
            <a:t>进程管理</a:t>
          </a:r>
        </a:p>
      </dgm:t>
    </dgm:pt>
    <dgm:pt modelId="{89151D64-1771-4BE8-9F37-1FA8859BA759}" type="parTrans" cxnId="{453E9763-94AC-44B3-B64F-3115B3CC7F23}">
      <dgm:prSet/>
      <dgm:spPr/>
      <dgm:t>
        <a:bodyPr/>
        <a:lstStyle/>
        <a:p>
          <a:pPr algn="ctr"/>
          <a:endParaRPr lang="zh-CN" altLang="en-US"/>
        </a:p>
      </dgm:t>
    </dgm:pt>
    <dgm:pt modelId="{26D831C2-5EE7-4465-9E6C-911DE261D927}" type="sibTrans" cxnId="{453E9763-94AC-44B3-B64F-3115B3CC7F23}">
      <dgm:prSet/>
      <dgm:spPr/>
      <dgm:t>
        <a:bodyPr/>
        <a:lstStyle/>
        <a:p>
          <a:pPr algn="ctr"/>
          <a:endParaRPr lang="zh-CN" altLang="en-US"/>
        </a:p>
      </dgm:t>
    </dgm:pt>
    <dgm:pt modelId="{A7751673-AC24-40E8-968A-94D925C1BEF6}">
      <dgm:prSet/>
      <dgm:spPr/>
      <dgm:t>
        <a:bodyPr/>
        <a:lstStyle/>
        <a:p>
          <a:pPr algn="ctr"/>
          <a:r>
            <a:rPr lang="zh-CN" altLang="en-US" dirty="0"/>
            <a:t>内存管理</a:t>
          </a:r>
        </a:p>
      </dgm:t>
    </dgm:pt>
    <dgm:pt modelId="{4DD7195D-86A7-4182-8760-2EA54C3B23A5}" type="parTrans" cxnId="{A0F2CBC5-AD22-482E-9910-EFC4EE4C6987}">
      <dgm:prSet/>
      <dgm:spPr/>
      <dgm:t>
        <a:bodyPr/>
        <a:lstStyle/>
        <a:p>
          <a:pPr algn="ctr"/>
          <a:endParaRPr lang="zh-CN" altLang="en-US"/>
        </a:p>
      </dgm:t>
    </dgm:pt>
    <dgm:pt modelId="{CE521296-67FE-4817-9FBA-91BA7AE6AD75}" type="sibTrans" cxnId="{A0F2CBC5-AD22-482E-9910-EFC4EE4C6987}">
      <dgm:prSet/>
      <dgm:spPr/>
      <dgm:t>
        <a:bodyPr/>
        <a:lstStyle/>
        <a:p>
          <a:pPr algn="ctr"/>
          <a:endParaRPr lang="zh-CN" altLang="en-US"/>
        </a:p>
      </dgm:t>
    </dgm:pt>
    <dgm:pt modelId="{ECC684E4-B667-4FE5-B06F-06536B6D1F5E}">
      <dgm:prSet/>
      <dgm:spPr/>
      <dgm:t>
        <a:bodyPr/>
        <a:lstStyle/>
        <a:p>
          <a:pPr algn="ctr"/>
          <a:r>
            <a:rPr lang="zh-CN" altLang="en-US" dirty="0"/>
            <a:t>文件管理</a:t>
          </a:r>
        </a:p>
      </dgm:t>
    </dgm:pt>
    <dgm:pt modelId="{57D37CCA-8ED8-4033-8773-F592DF70FFD0}" type="parTrans" cxnId="{704253B0-5858-483A-B861-91E30359E2FF}">
      <dgm:prSet/>
      <dgm:spPr/>
      <dgm:t>
        <a:bodyPr/>
        <a:lstStyle/>
        <a:p>
          <a:pPr algn="ctr"/>
          <a:endParaRPr lang="zh-CN" altLang="en-US"/>
        </a:p>
      </dgm:t>
    </dgm:pt>
    <dgm:pt modelId="{83449D3A-AD22-43D1-9A15-C817EF3C2F0B}" type="sibTrans" cxnId="{704253B0-5858-483A-B861-91E30359E2FF}">
      <dgm:prSet/>
      <dgm:spPr/>
      <dgm:t>
        <a:bodyPr/>
        <a:lstStyle/>
        <a:p>
          <a:pPr algn="ctr"/>
          <a:endParaRPr lang="zh-CN" altLang="en-US"/>
        </a:p>
      </dgm:t>
    </dgm:pt>
    <dgm:pt modelId="{CFBAF658-A0AE-486E-9E0D-6C855E26276D}">
      <dgm:prSet/>
      <dgm:spPr/>
      <dgm:t>
        <a:bodyPr/>
        <a:lstStyle/>
        <a:p>
          <a:pPr algn="ctr"/>
          <a:r>
            <a:rPr lang="zh-CN" altLang="en-US" dirty="0"/>
            <a:t>设备管理</a:t>
          </a:r>
        </a:p>
      </dgm:t>
    </dgm:pt>
    <dgm:pt modelId="{F02FF622-8195-4481-BD4C-1EBB66212A76}" type="parTrans" cxnId="{E2FEAC67-4268-475A-8599-DBBC800DA2E0}">
      <dgm:prSet/>
      <dgm:spPr/>
      <dgm:t>
        <a:bodyPr/>
        <a:lstStyle/>
        <a:p>
          <a:pPr algn="ctr"/>
          <a:endParaRPr lang="zh-CN" altLang="en-US"/>
        </a:p>
      </dgm:t>
    </dgm:pt>
    <dgm:pt modelId="{A680A7AA-9991-4566-B97C-E66D2DC6759C}" type="sibTrans" cxnId="{E2FEAC67-4268-475A-8599-DBBC800DA2E0}">
      <dgm:prSet/>
      <dgm:spPr/>
      <dgm:t>
        <a:bodyPr/>
        <a:lstStyle/>
        <a:p>
          <a:pPr algn="ctr"/>
          <a:endParaRPr lang="zh-CN" altLang="en-US"/>
        </a:p>
      </dgm:t>
    </dgm:pt>
    <dgm:pt modelId="{8B35BF8D-AE33-4D55-AA92-F19532C159CE}" type="pres">
      <dgm:prSet presAssocID="{0E44B201-BEB4-451A-ABC0-9BB1EE971028}" presName="linear" presStyleCnt="0">
        <dgm:presLayoutVars>
          <dgm:animLvl val="lvl"/>
          <dgm:resizeHandles val="exact"/>
        </dgm:presLayoutVars>
      </dgm:prSet>
      <dgm:spPr/>
    </dgm:pt>
    <dgm:pt modelId="{C3BBEB6A-ACE2-4E0C-B2F6-7731D53524C9}" type="pres">
      <dgm:prSet presAssocID="{EE1034F8-A941-4DC7-B027-A6DDA1A5F128}" presName="parentText" presStyleLbl="node1" presStyleIdx="0" presStyleCnt="4">
        <dgm:presLayoutVars>
          <dgm:chMax val="0"/>
          <dgm:bulletEnabled val="1"/>
        </dgm:presLayoutVars>
      </dgm:prSet>
      <dgm:spPr/>
    </dgm:pt>
    <dgm:pt modelId="{C52DF7C5-7854-4481-8C39-F489AEED6CCB}" type="pres">
      <dgm:prSet presAssocID="{26D831C2-5EE7-4465-9E6C-911DE261D927}" presName="spacer" presStyleCnt="0"/>
      <dgm:spPr/>
    </dgm:pt>
    <dgm:pt modelId="{AB1CED57-782A-460B-A356-6FB0619EA70F}" type="pres">
      <dgm:prSet presAssocID="{A7751673-AC24-40E8-968A-94D925C1BEF6}" presName="parentText" presStyleLbl="node1" presStyleIdx="1" presStyleCnt="4">
        <dgm:presLayoutVars>
          <dgm:chMax val="0"/>
          <dgm:bulletEnabled val="1"/>
        </dgm:presLayoutVars>
      </dgm:prSet>
      <dgm:spPr/>
    </dgm:pt>
    <dgm:pt modelId="{7A514E98-C314-419E-B69B-448022784001}" type="pres">
      <dgm:prSet presAssocID="{CE521296-67FE-4817-9FBA-91BA7AE6AD75}" presName="spacer" presStyleCnt="0"/>
      <dgm:spPr/>
    </dgm:pt>
    <dgm:pt modelId="{89B9F14E-851B-4C1D-8B43-08CF2F5EE4FF}" type="pres">
      <dgm:prSet presAssocID="{ECC684E4-B667-4FE5-B06F-06536B6D1F5E}" presName="parentText" presStyleLbl="node1" presStyleIdx="2" presStyleCnt="4">
        <dgm:presLayoutVars>
          <dgm:chMax val="0"/>
          <dgm:bulletEnabled val="1"/>
        </dgm:presLayoutVars>
      </dgm:prSet>
      <dgm:spPr/>
    </dgm:pt>
    <dgm:pt modelId="{01F52F0C-D808-4A6E-AEB0-264B031FBACA}" type="pres">
      <dgm:prSet presAssocID="{83449D3A-AD22-43D1-9A15-C817EF3C2F0B}" presName="spacer" presStyleCnt="0"/>
      <dgm:spPr/>
    </dgm:pt>
    <dgm:pt modelId="{09559310-359F-43CD-92F8-8227C1B0E02F}" type="pres">
      <dgm:prSet presAssocID="{CFBAF658-A0AE-486E-9E0D-6C855E26276D}" presName="parentText" presStyleLbl="node1" presStyleIdx="3" presStyleCnt="4">
        <dgm:presLayoutVars>
          <dgm:chMax val="0"/>
          <dgm:bulletEnabled val="1"/>
        </dgm:presLayoutVars>
      </dgm:prSet>
      <dgm:spPr/>
    </dgm:pt>
  </dgm:ptLst>
  <dgm:cxnLst>
    <dgm:cxn modelId="{A63DAA0B-8FB9-4F5F-B010-F7EADBEDB9BF}" type="presOf" srcId="{ECC684E4-B667-4FE5-B06F-06536B6D1F5E}" destId="{89B9F14E-851B-4C1D-8B43-08CF2F5EE4FF}" srcOrd="0" destOrd="0" presId="urn:microsoft.com/office/officeart/2005/8/layout/vList2"/>
    <dgm:cxn modelId="{4FDF5915-290E-4356-A2C8-2FA49431F6F2}" type="presOf" srcId="{CFBAF658-A0AE-486E-9E0D-6C855E26276D}" destId="{09559310-359F-43CD-92F8-8227C1B0E02F}" srcOrd="0" destOrd="0" presId="urn:microsoft.com/office/officeart/2005/8/layout/vList2"/>
    <dgm:cxn modelId="{453E9763-94AC-44B3-B64F-3115B3CC7F23}" srcId="{0E44B201-BEB4-451A-ABC0-9BB1EE971028}" destId="{EE1034F8-A941-4DC7-B027-A6DDA1A5F128}" srcOrd="0" destOrd="0" parTransId="{89151D64-1771-4BE8-9F37-1FA8859BA759}" sibTransId="{26D831C2-5EE7-4465-9E6C-911DE261D927}"/>
    <dgm:cxn modelId="{E2FEAC67-4268-475A-8599-DBBC800DA2E0}" srcId="{0E44B201-BEB4-451A-ABC0-9BB1EE971028}" destId="{CFBAF658-A0AE-486E-9E0D-6C855E26276D}" srcOrd="3" destOrd="0" parTransId="{F02FF622-8195-4481-BD4C-1EBB66212A76}" sibTransId="{A680A7AA-9991-4566-B97C-E66D2DC6759C}"/>
    <dgm:cxn modelId="{AEE98B75-809D-42EB-B465-86B6235C65B7}" type="presOf" srcId="{EE1034F8-A941-4DC7-B027-A6DDA1A5F128}" destId="{C3BBEB6A-ACE2-4E0C-B2F6-7731D53524C9}" srcOrd="0" destOrd="0" presId="urn:microsoft.com/office/officeart/2005/8/layout/vList2"/>
    <dgm:cxn modelId="{48179CAF-618B-42A4-A34B-60181B83C7DF}" type="presOf" srcId="{A7751673-AC24-40E8-968A-94D925C1BEF6}" destId="{AB1CED57-782A-460B-A356-6FB0619EA70F}" srcOrd="0" destOrd="0" presId="urn:microsoft.com/office/officeart/2005/8/layout/vList2"/>
    <dgm:cxn modelId="{704253B0-5858-483A-B861-91E30359E2FF}" srcId="{0E44B201-BEB4-451A-ABC0-9BB1EE971028}" destId="{ECC684E4-B667-4FE5-B06F-06536B6D1F5E}" srcOrd="2" destOrd="0" parTransId="{57D37CCA-8ED8-4033-8773-F592DF70FFD0}" sibTransId="{83449D3A-AD22-43D1-9A15-C817EF3C2F0B}"/>
    <dgm:cxn modelId="{A0F2CBC5-AD22-482E-9910-EFC4EE4C6987}" srcId="{0E44B201-BEB4-451A-ABC0-9BB1EE971028}" destId="{A7751673-AC24-40E8-968A-94D925C1BEF6}" srcOrd="1" destOrd="0" parTransId="{4DD7195D-86A7-4182-8760-2EA54C3B23A5}" sibTransId="{CE521296-67FE-4817-9FBA-91BA7AE6AD75}"/>
    <dgm:cxn modelId="{39D95CDC-CFC0-4556-B9FF-6374AEF20EFB}" type="presOf" srcId="{0E44B201-BEB4-451A-ABC0-9BB1EE971028}" destId="{8B35BF8D-AE33-4D55-AA92-F19532C159CE}" srcOrd="0" destOrd="0" presId="urn:microsoft.com/office/officeart/2005/8/layout/vList2"/>
    <dgm:cxn modelId="{8FA67948-69D2-46ED-B27F-647E980BE100}" type="presParOf" srcId="{8B35BF8D-AE33-4D55-AA92-F19532C159CE}" destId="{C3BBEB6A-ACE2-4E0C-B2F6-7731D53524C9}" srcOrd="0" destOrd="0" presId="urn:microsoft.com/office/officeart/2005/8/layout/vList2"/>
    <dgm:cxn modelId="{561D62E0-5D65-40C2-AEBF-C7B84AB06BA4}" type="presParOf" srcId="{8B35BF8D-AE33-4D55-AA92-F19532C159CE}" destId="{C52DF7C5-7854-4481-8C39-F489AEED6CCB}" srcOrd="1" destOrd="0" presId="urn:microsoft.com/office/officeart/2005/8/layout/vList2"/>
    <dgm:cxn modelId="{A500F115-D5F0-4DB8-A341-E5CE7AE8D64D}" type="presParOf" srcId="{8B35BF8D-AE33-4D55-AA92-F19532C159CE}" destId="{AB1CED57-782A-460B-A356-6FB0619EA70F}" srcOrd="2" destOrd="0" presId="urn:microsoft.com/office/officeart/2005/8/layout/vList2"/>
    <dgm:cxn modelId="{8CEE4DEB-54E1-4823-AC9A-2396719366F1}" type="presParOf" srcId="{8B35BF8D-AE33-4D55-AA92-F19532C159CE}" destId="{7A514E98-C314-419E-B69B-448022784001}" srcOrd="3" destOrd="0" presId="urn:microsoft.com/office/officeart/2005/8/layout/vList2"/>
    <dgm:cxn modelId="{41405E36-FEA3-4346-BCBF-9B315A9343DE}" type="presParOf" srcId="{8B35BF8D-AE33-4D55-AA92-F19532C159CE}" destId="{89B9F14E-851B-4C1D-8B43-08CF2F5EE4FF}" srcOrd="4" destOrd="0" presId="urn:microsoft.com/office/officeart/2005/8/layout/vList2"/>
    <dgm:cxn modelId="{4004BEE9-F06C-485E-A5AE-1F4889B81F61}" type="presParOf" srcId="{8B35BF8D-AE33-4D55-AA92-F19532C159CE}" destId="{01F52F0C-D808-4A6E-AEB0-264B031FBACA}" srcOrd="5" destOrd="0" presId="urn:microsoft.com/office/officeart/2005/8/layout/vList2"/>
    <dgm:cxn modelId="{4861C0BB-0F7A-437C-BD80-EFA78B2E3EB1}" type="presParOf" srcId="{8B35BF8D-AE33-4D55-AA92-F19532C159CE}" destId="{09559310-359F-43CD-92F8-8227C1B0E02F}"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BBDBEE-2574-4AF4-A649-F795595CE314}">
      <dsp:nvSpPr>
        <dsp:cNvPr id="0" name=""/>
        <dsp:cNvSpPr/>
      </dsp:nvSpPr>
      <dsp:spPr>
        <a:xfrm>
          <a:off x="0" y="47572"/>
          <a:ext cx="4318934" cy="682110"/>
        </a:xfrm>
        <a:prstGeom prst="round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zh-CN" altLang="en-US" sz="2200" kern="1200" dirty="0"/>
            <a:t>“存储程序”</a:t>
          </a:r>
        </a:p>
      </dsp:txBody>
      <dsp:txXfrm>
        <a:off x="33298" y="80870"/>
        <a:ext cx="4252338" cy="615514"/>
      </dsp:txXfrm>
    </dsp:sp>
    <dsp:sp modelId="{B8DDC7C6-F76B-44AE-8E06-05B1CE4E95F6}">
      <dsp:nvSpPr>
        <dsp:cNvPr id="0" name=""/>
        <dsp:cNvSpPr/>
      </dsp:nvSpPr>
      <dsp:spPr>
        <a:xfrm>
          <a:off x="0" y="793042"/>
          <a:ext cx="4318934" cy="682110"/>
        </a:xfrm>
        <a:prstGeom prst="roundRect">
          <a:avLst/>
        </a:prstGeom>
        <a:solidFill>
          <a:schemeClr val="accent1">
            <a:shade val="80000"/>
            <a:hueOff val="141911"/>
            <a:satOff val="-7969"/>
            <a:lumOff val="687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zh-CN" altLang="en-US" sz="2200" kern="1200" dirty="0"/>
            <a:t>以运算单元为中心</a:t>
          </a:r>
        </a:p>
      </dsp:txBody>
      <dsp:txXfrm>
        <a:off x="33298" y="826340"/>
        <a:ext cx="4252338" cy="615514"/>
      </dsp:txXfrm>
    </dsp:sp>
    <dsp:sp modelId="{4E3DA0A7-7600-4028-B37D-A278F2856F26}">
      <dsp:nvSpPr>
        <dsp:cNvPr id="0" name=""/>
        <dsp:cNvSpPr/>
      </dsp:nvSpPr>
      <dsp:spPr>
        <a:xfrm>
          <a:off x="0" y="1538512"/>
          <a:ext cx="4318934" cy="682110"/>
        </a:xfrm>
        <a:prstGeom prst="roundRect">
          <a:avLst/>
        </a:prstGeom>
        <a:solidFill>
          <a:schemeClr val="accent1">
            <a:shade val="80000"/>
            <a:hueOff val="283823"/>
            <a:satOff val="-15938"/>
            <a:lumOff val="1374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zh-CN" altLang="en-US" sz="2200" kern="1200" dirty="0"/>
            <a:t>控制流由指令流产生</a:t>
          </a:r>
        </a:p>
      </dsp:txBody>
      <dsp:txXfrm>
        <a:off x="33298" y="1571810"/>
        <a:ext cx="4252338" cy="615514"/>
      </dsp:txXfrm>
    </dsp:sp>
    <dsp:sp modelId="{FE209567-C928-4836-80BE-375EB25E2FA9}">
      <dsp:nvSpPr>
        <dsp:cNvPr id="0" name=""/>
        <dsp:cNvSpPr/>
      </dsp:nvSpPr>
      <dsp:spPr>
        <a:xfrm>
          <a:off x="0" y="2283982"/>
          <a:ext cx="4318934" cy="682110"/>
        </a:xfrm>
        <a:prstGeom prst="roundRect">
          <a:avLst/>
        </a:prstGeom>
        <a:solidFill>
          <a:schemeClr val="accent1">
            <a:shade val="80000"/>
            <a:hueOff val="425734"/>
            <a:satOff val="-23906"/>
            <a:lumOff val="206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zh-CN" altLang="en-US" sz="2200" kern="1200" dirty="0"/>
            <a:t>存储器按地址访问、线性编址</a:t>
          </a:r>
        </a:p>
      </dsp:txBody>
      <dsp:txXfrm>
        <a:off x="33298" y="2317280"/>
        <a:ext cx="4252338" cy="615514"/>
      </dsp:txXfrm>
    </dsp:sp>
    <dsp:sp modelId="{E45673B2-8014-4A8F-80DB-2CCE5254ED09}">
      <dsp:nvSpPr>
        <dsp:cNvPr id="0" name=""/>
        <dsp:cNvSpPr/>
      </dsp:nvSpPr>
      <dsp:spPr>
        <a:xfrm>
          <a:off x="0" y="3029452"/>
          <a:ext cx="4318934" cy="682110"/>
        </a:xfrm>
        <a:prstGeom prst="roundRect">
          <a:avLst/>
        </a:prstGeom>
        <a:solidFill>
          <a:schemeClr val="accent1">
            <a:shade val="80000"/>
            <a:hueOff val="567645"/>
            <a:satOff val="-31875"/>
            <a:lumOff val="2748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zh-CN" altLang="en-US" sz="2200" kern="1200" dirty="0"/>
            <a:t>数据以二进制编码</a:t>
          </a:r>
        </a:p>
      </dsp:txBody>
      <dsp:txXfrm>
        <a:off x="33298" y="3062750"/>
        <a:ext cx="4252338" cy="615514"/>
      </dsp:txXfrm>
    </dsp:sp>
    <dsp:sp modelId="{EE63EFBF-E3C1-4AC5-B697-B8D797FD30DA}">
      <dsp:nvSpPr>
        <dsp:cNvPr id="0" name=""/>
        <dsp:cNvSpPr/>
      </dsp:nvSpPr>
      <dsp:spPr>
        <a:xfrm>
          <a:off x="0" y="3774922"/>
          <a:ext cx="4318934" cy="682110"/>
        </a:xfrm>
        <a:prstGeom prst="roundRect">
          <a:avLst/>
        </a:prstGeom>
        <a:solidFill>
          <a:schemeClr val="accent1">
            <a:shade val="80000"/>
            <a:hueOff val="709557"/>
            <a:satOff val="-39844"/>
            <a:lumOff val="343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zh-CN" altLang="en-US" sz="2200" kern="1200" dirty="0"/>
            <a:t>指令由操作码和地址码组成</a:t>
          </a:r>
        </a:p>
      </dsp:txBody>
      <dsp:txXfrm>
        <a:off x="33298" y="3808220"/>
        <a:ext cx="4252338" cy="6155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43930A-EAC4-4360-8F4F-D9049D9825A2}">
      <dsp:nvSpPr>
        <dsp:cNvPr id="0" name=""/>
        <dsp:cNvSpPr/>
      </dsp:nvSpPr>
      <dsp:spPr>
        <a:xfrm>
          <a:off x="5868" y="482872"/>
          <a:ext cx="2032369" cy="1501913"/>
        </a:xfrm>
        <a:prstGeom prst="rect">
          <a:avLst/>
        </a:prstGeom>
        <a:blipFill>
          <a:blip xmlns:r="http://schemas.openxmlformats.org/officeDocument/2006/relationships" r:embed="rId1" cstate="screen">
            <a:extLst>
              <a:ext uri="{28A0092B-C50C-407E-A947-70E740481C1C}">
                <a14:useLocalDpi xmlns:a14="http://schemas.microsoft.com/office/drawing/2010/main"/>
              </a:ext>
              <a:ext uri="{837473B0-CC2E-450A-ABE3-18F120FF3D39}">
                <a1611:picAttrSrcUrl xmlns:a1611="http://schemas.microsoft.com/office/drawing/2016/11/main" r:id="rId2"/>
              </a:ext>
            </a:extLst>
          </a:blip>
          <a:srcRect/>
          <a:stretch>
            <a:fillRect/>
          </a:stretch>
        </a:blipFill>
        <a:ln>
          <a:noFill/>
        </a:ln>
        <a:effectLst/>
      </dsp:spPr>
      <dsp:style>
        <a:lnRef idx="0">
          <a:scrgbClr r="0" g="0" b="0"/>
        </a:lnRef>
        <a:fillRef idx="1">
          <a:scrgbClr r="0" g="0" b="0"/>
        </a:fillRef>
        <a:effectRef idx="0">
          <a:scrgbClr r="0" g="0" b="0"/>
        </a:effectRef>
        <a:fontRef idx="minor"/>
      </dsp:style>
    </dsp:sp>
    <dsp:sp modelId="{AD8EBB67-612F-4D12-A8C5-11101BAAB5B8}">
      <dsp:nvSpPr>
        <dsp:cNvPr id="0" name=""/>
        <dsp:cNvSpPr/>
      </dsp:nvSpPr>
      <dsp:spPr>
        <a:xfrm>
          <a:off x="416666" y="1712461"/>
          <a:ext cx="1751297" cy="42086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5000"/>
            </a:spcAft>
            <a:buNone/>
          </a:pPr>
          <a:r>
            <a:rPr lang="zh-CN" altLang="en-US" sz="1700" kern="1200" dirty="0"/>
            <a:t>多核处理器并行</a:t>
          </a:r>
        </a:p>
      </dsp:txBody>
      <dsp:txXfrm>
        <a:off x="416666" y="1712461"/>
        <a:ext cx="1751297" cy="420865"/>
      </dsp:txXfrm>
    </dsp:sp>
    <dsp:sp modelId="{CD169BBA-6A5F-4874-8380-707D62482F37}">
      <dsp:nvSpPr>
        <dsp:cNvPr id="0" name=""/>
        <dsp:cNvSpPr/>
      </dsp:nvSpPr>
      <dsp:spPr>
        <a:xfrm>
          <a:off x="2841829" y="482872"/>
          <a:ext cx="2032369" cy="1501913"/>
        </a:xfrm>
        <a:prstGeom prst="rect">
          <a:avLst/>
        </a:prstGeom>
        <a:blipFill>
          <a:blip xmlns:r="http://schemas.openxmlformats.org/officeDocument/2006/relationships" r:embed="rId3" cstate="screen">
            <a:extLst>
              <a:ext uri="{28A0092B-C50C-407E-A947-70E740481C1C}">
                <a14:useLocalDpi xmlns:a14="http://schemas.microsoft.com/office/drawing/2010/main"/>
              </a:ext>
            </a:extLst>
          </a:blip>
          <a:srcRect/>
          <a:stretch>
            <a:fillRect/>
          </a:stretch>
        </a:blipFill>
        <a:ln>
          <a:noFill/>
        </a:ln>
        <a:effectLst/>
      </dsp:spPr>
      <dsp:style>
        <a:lnRef idx="0">
          <a:scrgbClr r="0" g="0" b="0"/>
        </a:lnRef>
        <a:fillRef idx="1">
          <a:scrgbClr r="0" g="0" b="0"/>
        </a:fillRef>
        <a:effectRef idx="0">
          <a:scrgbClr r="0" g="0" b="0"/>
        </a:effectRef>
        <a:fontRef idx="minor"/>
      </dsp:style>
    </dsp:sp>
    <dsp:sp modelId="{31DB33D0-157A-40A5-8377-3982F5A59652}">
      <dsp:nvSpPr>
        <dsp:cNvPr id="0" name=""/>
        <dsp:cNvSpPr/>
      </dsp:nvSpPr>
      <dsp:spPr>
        <a:xfrm>
          <a:off x="3252627" y="1712461"/>
          <a:ext cx="1751297" cy="42086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5000"/>
            </a:spcAft>
            <a:buNone/>
          </a:pPr>
          <a:r>
            <a:rPr lang="zh-CN" altLang="en-US" sz="1700" kern="1200" dirty="0"/>
            <a:t>高速缓存</a:t>
          </a:r>
        </a:p>
      </dsp:txBody>
      <dsp:txXfrm>
        <a:off x="3252627" y="1712461"/>
        <a:ext cx="1751297" cy="420865"/>
      </dsp:txXfrm>
    </dsp:sp>
    <dsp:sp modelId="{2486C031-8BBF-4403-BF85-94A239015481}">
      <dsp:nvSpPr>
        <dsp:cNvPr id="0" name=""/>
        <dsp:cNvSpPr/>
      </dsp:nvSpPr>
      <dsp:spPr>
        <a:xfrm>
          <a:off x="5677791" y="482872"/>
          <a:ext cx="2032369" cy="1501913"/>
        </a:xfrm>
        <a:prstGeom prst="rect">
          <a:avLst/>
        </a:prstGeom>
        <a:blipFill>
          <a:blip xmlns:r="http://schemas.openxmlformats.org/officeDocument/2006/relationships" r:embed="rId4" cstate="screen">
            <a:extLst>
              <a:ext uri="{28A0092B-C50C-407E-A947-70E740481C1C}">
                <a14:useLocalDpi xmlns:a14="http://schemas.microsoft.com/office/drawing/2010/main"/>
              </a:ext>
            </a:extLst>
          </a:blip>
          <a:srcRect/>
          <a:stretch>
            <a:fillRect/>
          </a:stretch>
        </a:blipFill>
        <a:ln>
          <a:noFill/>
        </a:ln>
        <a:effectLst/>
      </dsp:spPr>
      <dsp:style>
        <a:lnRef idx="0">
          <a:scrgbClr r="0" g="0" b="0"/>
        </a:lnRef>
        <a:fillRef idx="1">
          <a:scrgbClr r="0" g="0" b="0"/>
        </a:fillRef>
        <a:effectRef idx="0">
          <a:scrgbClr r="0" g="0" b="0"/>
        </a:effectRef>
        <a:fontRef idx="minor"/>
      </dsp:style>
    </dsp:sp>
    <dsp:sp modelId="{06159216-B545-41D7-B841-3548E3C03BC4}">
      <dsp:nvSpPr>
        <dsp:cNvPr id="0" name=""/>
        <dsp:cNvSpPr/>
      </dsp:nvSpPr>
      <dsp:spPr>
        <a:xfrm>
          <a:off x="6088589" y="1712461"/>
          <a:ext cx="1751297" cy="42086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5000"/>
            </a:spcAft>
            <a:buNone/>
          </a:pPr>
          <a:r>
            <a:rPr lang="zh-CN" altLang="en-US" sz="1700" kern="1200" dirty="0"/>
            <a:t>数据流计算机</a:t>
          </a:r>
        </a:p>
      </dsp:txBody>
      <dsp:txXfrm>
        <a:off x="6088589" y="1712461"/>
        <a:ext cx="1751297" cy="420865"/>
      </dsp:txXfrm>
    </dsp:sp>
    <dsp:sp modelId="{9158AA5B-3670-4319-974B-DABBBC1003B6}">
      <dsp:nvSpPr>
        <dsp:cNvPr id="0" name=""/>
        <dsp:cNvSpPr/>
      </dsp:nvSpPr>
      <dsp:spPr>
        <a:xfrm>
          <a:off x="8513752" y="482872"/>
          <a:ext cx="2032369" cy="1501913"/>
        </a:xfrm>
        <a:prstGeom prst="rect">
          <a:avLst/>
        </a:prstGeom>
        <a:blipFill>
          <a:blip xmlns:r="http://schemas.openxmlformats.org/officeDocument/2006/relationships" r:embed="rId5" cstate="screen">
            <a:extLst>
              <a:ext uri="{28A0092B-C50C-407E-A947-70E740481C1C}">
                <a14:useLocalDpi xmlns:a14="http://schemas.microsoft.com/office/drawing/2010/main"/>
              </a:ext>
              <a:ext uri="{837473B0-CC2E-450A-ABE3-18F120FF3D39}">
                <a1611:picAttrSrcUrl xmlns:a1611="http://schemas.microsoft.com/office/drawing/2016/11/main" r:id="rId6"/>
              </a:ext>
            </a:extLst>
          </a:blip>
          <a:srcRect/>
          <a:stretch>
            <a:fillRect/>
          </a:stretch>
        </a:blipFill>
        <a:ln>
          <a:noFill/>
        </a:ln>
        <a:effectLst/>
      </dsp:spPr>
      <dsp:style>
        <a:lnRef idx="0">
          <a:scrgbClr r="0" g="0" b="0"/>
        </a:lnRef>
        <a:fillRef idx="1">
          <a:scrgbClr r="0" g="0" b="0"/>
        </a:fillRef>
        <a:effectRef idx="0">
          <a:scrgbClr r="0" g="0" b="0"/>
        </a:effectRef>
        <a:fontRef idx="minor"/>
      </dsp:style>
    </dsp:sp>
    <dsp:sp modelId="{2D29262F-1C4A-496D-969D-DD69B9B9A0DC}">
      <dsp:nvSpPr>
        <dsp:cNvPr id="0" name=""/>
        <dsp:cNvSpPr/>
      </dsp:nvSpPr>
      <dsp:spPr>
        <a:xfrm>
          <a:off x="8924550" y="1712461"/>
          <a:ext cx="1751297" cy="42086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5000"/>
            </a:spcAft>
            <a:buNone/>
          </a:pPr>
          <a:r>
            <a:rPr lang="zh-CN" altLang="en-US" sz="1700" kern="1200" dirty="0"/>
            <a:t>量子计算机</a:t>
          </a:r>
        </a:p>
      </dsp:txBody>
      <dsp:txXfrm>
        <a:off x="8924550" y="1712461"/>
        <a:ext cx="1751297" cy="4208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BBEB6A-ACE2-4E0C-B2F6-7731D53524C9}">
      <dsp:nvSpPr>
        <dsp:cNvPr id="0" name=""/>
        <dsp:cNvSpPr/>
      </dsp:nvSpPr>
      <dsp:spPr>
        <a:xfrm>
          <a:off x="0" y="55452"/>
          <a:ext cx="2038602" cy="806129"/>
        </a:xfrm>
        <a:prstGeom prst="round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进程管理</a:t>
          </a:r>
        </a:p>
      </dsp:txBody>
      <dsp:txXfrm>
        <a:off x="39352" y="94804"/>
        <a:ext cx="1959898" cy="727425"/>
      </dsp:txXfrm>
    </dsp:sp>
    <dsp:sp modelId="{AB1CED57-782A-460B-A356-6FB0619EA70F}">
      <dsp:nvSpPr>
        <dsp:cNvPr id="0" name=""/>
        <dsp:cNvSpPr/>
      </dsp:nvSpPr>
      <dsp:spPr>
        <a:xfrm>
          <a:off x="0" y="936462"/>
          <a:ext cx="2038602" cy="806129"/>
        </a:xfrm>
        <a:prstGeom prst="roundRect">
          <a:avLst/>
        </a:prstGeom>
        <a:solidFill>
          <a:schemeClr val="accent1">
            <a:shade val="80000"/>
            <a:hueOff val="236519"/>
            <a:satOff val="-13281"/>
            <a:lumOff val="114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内存管理</a:t>
          </a:r>
        </a:p>
      </dsp:txBody>
      <dsp:txXfrm>
        <a:off x="39352" y="975814"/>
        <a:ext cx="1959898" cy="727425"/>
      </dsp:txXfrm>
    </dsp:sp>
    <dsp:sp modelId="{89B9F14E-851B-4C1D-8B43-08CF2F5EE4FF}">
      <dsp:nvSpPr>
        <dsp:cNvPr id="0" name=""/>
        <dsp:cNvSpPr/>
      </dsp:nvSpPr>
      <dsp:spPr>
        <a:xfrm>
          <a:off x="0" y="1817472"/>
          <a:ext cx="2038602" cy="806129"/>
        </a:xfrm>
        <a:prstGeom prst="roundRect">
          <a:avLst/>
        </a:prstGeom>
        <a:solidFill>
          <a:schemeClr val="accent1">
            <a:shade val="80000"/>
            <a:hueOff val="473038"/>
            <a:satOff val="-26563"/>
            <a:lumOff val="229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文件管理</a:t>
          </a:r>
        </a:p>
      </dsp:txBody>
      <dsp:txXfrm>
        <a:off x="39352" y="1856824"/>
        <a:ext cx="1959898" cy="727425"/>
      </dsp:txXfrm>
    </dsp:sp>
    <dsp:sp modelId="{09559310-359F-43CD-92F8-8227C1B0E02F}">
      <dsp:nvSpPr>
        <dsp:cNvPr id="0" name=""/>
        <dsp:cNvSpPr/>
      </dsp:nvSpPr>
      <dsp:spPr>
        <a:xfrm>
          <a:off x="0" y="2698481"/>
          <a:ext cx="2038602" cy="806129"/>
        </a:xfrm>
        <a:prstGeom prst="roundRect">
          <a:avLst/>
        </a:prstGeom>
        <a:solidFill>
          <a:schemeClr val="accent1">
            <a:shade val="80000"/>
            <a:hueOff val="709557"/>
            <a:satOff val="-39844"/>
            <a:lumOff val="343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设备管理</a:t>
          </a:r>
        </a:p>
      </dsp:txBody>
      <dsp:txXfrm>
        <a:off x="39352" y="2737833"/>
        <a:ext cx="1959898" cy="72742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92018837-64B5-4E20-83A5-89B993CB3C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99C2A4FB-A56B-4413-A08B-0E9894B98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0C734EAB-9FBF-461F-BF6B-35BBC20C60BA}" type="datetime1">
              <a:rPr lang="zh-CN" altLang="en-US" smtClean="0">
                <a:latin typeface="Microsoft YaHei UI" panose="020B0503020204020204" pitchFamily="34" charset="-122"/>
                <a:ea typeface="Microsoft YaHei UI" panose="020B0503020204020204" pitchFamily="34" charset="-122"/>
              </a:rPr>
              <a:t>2020/10/27</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A3977F36-950D-4655-BC4A-F80BE1DBF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56C246FD-229D-4B04-9855-212AD8D784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A8A28B-0568-4092-BB1A-13C9B073E3A0}" type="slidenum">
              <a:rPr lang="en-US" altLang="zh-CN" smtClean="0">
                <a:latin typeface="Microsoft YaHei UI" panose="020B0503020204020204" pitchFamily="34" charset="-122"/>
                <a:ea typeface="Microsoft YaHei UI" panose="020B0503020204020204" pitchFamily="34" charset="-122"/>
              </a:rPr>
              <a:t>‹#›</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64052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F9383FC2-185F-4ADF-86B7-D25D3EBE40AA}" type="datetime1">
              <a:rPr lang="zh-CN" altLang="en-US" smtClean="0"/>
              <a:t>2020/10/27</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dirty="0"/>
              <a:t>第二级</a:t>
            </a:r>
          </a:p>
          <a:p>
            <a:pPr lvl="2" rtl="0"/>
            <a:r>
              <a:rPr lang="zh-CN" altLang="en-US" dirty="0"/>
              <a:t>第三级</a:t>
            </a:r>
          </a:p>
          <a:p>
            <a:pPr lvl="3" rtl="0"/>
            <a:r>
              <a:rPr lang="zh-CN" altLang="en-US" dirty="0"/>
              <a:t>第四级</a:t>
            </a:r>
          </a:p>
          <a:p>
            <a:pPr lvl="4" rtl="0"/>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3CFA0038-7055-434C-B6C4-B8C69565C600}" type="slidenum">
              <a:rPr lang="en-US" altLang="zh-CN" smtClean="0"/>
              <a:pPr/>
              <a:t>‹#›</a:t>
            </a:fld>
            <a:endParaRPr lang="zh-CN" altLang="en-US" dirty="0"/>
          </a:p>
        </p:txBody>
      </p:sp>
    </p:spTree>
    <p:extLst>
      <p:ext uri="{BB962C8B-B14F-4D97-AF65-F5344CB8AC3E}">
        <p14:creationId xmlns:p14="http://schemas.microsoft.com/office/powerpoint/2010/main" val="13908641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包含图像的标题幻灯片">
    <p:spTree>
      <p:nvGrpSpPr>
        <p:cNvPr id="1" name=""/>
        <p:cNvGrpSpPr/>
        <p:nvPr/>
      </p:nvGrpSpPr>
      <p:grpSpPr>
        <a:xfrm>
          <a:off x="0" y="0"/>
          <a:ext cx="0" cy="0"/>
          <a:chOff x="0" y="0"/>
          <a:chExt cx="0" cy="0"/>
        </a:xfrm>
      </p:grpSpPr>
      <p:sp>
        <p:nvSpPr>
          <p:cNvPr id="7"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46185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长方形 1">
            <a:extLst>
              <a:ext uri="{FF2B5EF4-FFF2-40B4-BE49-F238E27FC236}">
                <a16:creationId xmlns:a16="http://schemas.microsoft.com/office/drawing/2014/main" id="{BB940F57-02B1-4B56-8BA7-24557BFCBB01}"/>
              </a:ext>
            </a:extLst>
          </p:cNvPr>
          <p:cNvSpPr/>
          <p:nvPr userDrawn="1"/>
        </p:nvSpPr>
        <p:spPr>
          <a:xfrm>
            <a:off x="0" y="4622800"/>
            <a:ext cx="12192000" cy="22309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5037721"/>
            <a:ext cx="9575801" cy="891250"/>
          </a:xfrm>
        </p:spPr>
        <p:txBody>
          <a:bodyPr rtlCol="0" anchor="t">
            <a:noAutofit/>
          </a:bodyPr>
          <a:lstStyle>
            <a:lvl1pP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6125744"/>
            <a:ext cx="9575800" cy="338549"/>
          </a:xfrm>
        </p:spPr>
        <p:txBody>
          <a:bodyPr rtlCol="0">
            <a:normAutofit/>
          </a:bodyPr>
          <a:lstStyle>
            <a:lvl1pPr marL="0" indent="0">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rot="16200000" flipV="1">
            <a:off x="2079137" y="4855144"/>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39946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包含图像的幻灯片分隔线">
    <p:bg>
      <p:bgPr>
        <a:solidFill>
          <a:schemeClr val="accent1"/>
        </a:solidFill>
        <a:effectLst/>
      </p:bgPr>
    </p:bg>
    <p:spTree>
      <p:nvGrpSpPr>
        <p:cNvPr id="1" name=""/>
        <p:cNvGrpSpPr/>
        <p:nvPr/>
      </p:nvGrpSpPr>
      <p:grpSpPr>
        <a:xfrm>
          <a:off x="0" y="0"/>
          <a:ext cx="0" cy="0"/>
          <a:chOff x="0" y="0"/>
          <a:chExt cx="0" cy="0"/>
        </a:xfrm>
      </p:grpSpPr>
      <p:sp>
        <p:nvSpPr>
          <p:cNvPr id="7" name="图片占位符 4" title="图案">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长方形 1" title="图案"/>
          <p:cNvSpPr/>
          <p:nvPr userDrawn="1"/>
        </p:nvSpPr>
        <p:spPr>
          <a:xfrm>
            <a:off x="4769712" y="3138616"/>
            <a:ext cx="7422288" cy="32127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8" name="标题 1">
            <a:extLst>
              <a:ext uri="{FF2B5EF4-FFF2-40B4-BE49-F238E27FC236}">
                <a16:creationId xmlns:a16="http://schemas.microsoft.com/office/drawing/2014/main" id="{0E919B9B-5D3F-4FF0-A499-8925E9560B94}"/>
              </a:ext>
            </a:extLst>
          </p:cNvPr>
          <p:cNvSpPr>
            <a:spLocks noGrp="1"/>
          </p:cNvSpPr>
          <p:nvPr>
            <p:ph type="title" hasCustomPrompt="1"/>
          </p:nvPr>
        </p:nvSpPr>
        <p:spPr>
          <a:xfrm>
            <a:off x="5114413" y="4304207"/>
            <a:ext cx="6439156" cy="891250"/>
          </a:xfrm>
        </p:spPr>
        <p:txBody>
          <a:bodyPr rtlCol="0" anchor="t">
            <a:noAutofit/>
          </a:bodyPr>
          <a:lstStyle>
            <a:lvl1pP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9" name="文本占位符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5114413" y="5505120"/>
            <a:ext cx="6439155" cy="338549"/>
          </a:xfrm>
        </p:spPr>
        <p:txBody>
          <a:bodyPr rtlCol="0">
            <a:normAutofit/>
          </a:bodyPr>
          <a:lstStyle>
            <a:lvl1pPr marL="0" indent="0">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6" name="形状 62" title="图案">
            <a:extLst>
              <a:ext uri="{FF2B5EF4-FFF2-40B4-BE49-F238E27FC236}">
                <a16:creationId xmlns:a16="http://schemas.microsoft.com/office/drawing/2014/main" id="{E1A23DB6-E067-4A30-8C4B-98B452428518}"/>
              </a:ext>
            </a:extLst>
          </p:cNvPr>
          <p:cNvSpPr/>
          <p:nvPr userDrawn="1"/>
        </p:nvSpPr>
        <p:spPr>
          <a:xfrm rot="16200000" flipV="1">
            <a:off x="6208815" y="4226947"/>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235650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幻灯片分隔线 2">
    <p:bg>
      <p:bgPr>
        <a:solidFill>
          <a:schemeClr val="accent1"/>
        </a:solidFill>
        <a:effectLst/>
      </p:bgPr>
    </p:bg>
    <p:spTree>
      <p:nvGrpSpPr>
        <p:cNvPr id="1" name=""/>
        <p:cNvGrpSpPr/>
        <p:nvPr/>
      </p:nvGrpSpPr>
      <p:grpSpPr>
        <a:xfrm>
          <a:off x="0" y="0"/>
          <a:ext cx="0" cy="0"/>
          <a:chOff x="0" y="0"/>
          <a:chExt cx="0" cy="0"/>
        </a:xfrm>
      </p:grpSpPr>
      <p:sp>
        <p:nvSpPr>
          <p:cNvPr id="6" name="图片占位符 4" title="图案">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长方形 1" title="图案"/>
          <p:cNvSpPr/>
          <p:nvPr userDrawn="1"/>
        </p:nvSpPr>
        <p:spPr>
          <a:xfrm>
            <a:off x="0" y="4387695"/>
            <a:ext cx="12192000" cy="219678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1" name="标题 1">
            <a:extLst>
              <a:ext uri="{FF2B5EF4-FFF2-40B4-BE49-F238E27FC236}">
                <a16:creationId xmlns:a16="http://schemas.microsoft.com/office/drawing/2014/main" id="{0E919B9B-5D3F-4FF0-A499-8925E9560B94}"/>
              </a:ext>
            </a:extLst>
          </p:cNvPr>
          <p:cNvSpPr>
            <a:spLocks noGrp="1"/>
          </p:cNvSpPr>
          <p:nvPr>
            <p:ph type="title" hasCustomPrompt="1"/>
          </p:nvPr>
        </p:nvSpPr>
        <p:spPr>
          <a:xfrm>
            <a:off x="510821" y="4395670"/>
            <a:ext cx="6826342" cy="2188805"/>
          </a:xfrm>
        </p:spPr>
        <p:txBody>
          <a:bodyPr rIns="457200" rtlCol="0" anchor="ctr">
            <a:noAutofit/>
          </a:bodyPr>
          <a:lstStyle>
            <a:lvl1pPr algn="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12" name="文本占位符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337164" y="4387695"/>
            <a:ext cx="4527458" cy="2196780"/>
          </a:xfrm>
          <a:noFill/>
        </p:spPr>
        <p:txBody>
          <a:bodyPr lIns="274320" tIns="182880" rIns="182880" bIns="182880" rtlCol="0" anchor="ctr">
            <a:normAutofit/>
          </a:bodyPr>
          <a:lstStyle>
            <a:lvl1pPr marL="0" indent="0">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13" name="形状 62" title="图案">
            <a:extLst>
              <a:ext uri="{FF2B5EF4-FFF2-40B4-BE49-F238E27FC236}">
                <a16:creationId xmlns:a16="http://schemas.microsoft.com/office/drawing/2014/main" id="{E1A23DB6-E067-4A30-8C4B-98B452428518}"/>
              </a:ext>
            </a:extLst>
          </p:cNvPr>
          <p:cNvSpPr/>
          <p:nvPr userDrawn="1"/>
        </p:nvSpPr>
        <p:spPr>
          <a:xfrm flipV="1">
            <a:off x="7337163" y="4742580"/>
            <a:ext cx="1" cy="1494984"/>
          </a:xfrm>
          <a:prstGeom prst="line">
            <a:avLst/>
          </a:prstGeom>
          <a:ln w="762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9341788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自定义布局">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icrosoft YaHei UI" panose="020B0503020204020204" pitchFamily="34" charset="-122"/>
                <a:ea typeface="Microsoft YaHei UI" panose="020B0503020204020204" pitchFamily="34" charset="-122"/>
              </a:defRPr>
            </a:lvl1pPr>
          </a:lstStyle>
          <a:p>
            <a:pPr marL="0" lvl="0" rtl="0"/>
            <a:r>
              <a:rPr lang="zh-CN" altLang="en-US" noProof="0" dirty="0"/>
              <a:t>议程​​</a:t>
            </a:r>
          </a:p>
        </p:txBody>
      </p:sp>
      <p:sp>
        <p:nvSpPr>
          <p:cNvPr id="29" name="图片占位符 28" title="图案">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2" name="文本占位符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3" y="879710"/>
            <a:ext cx="4294206" cy="755650"/>
          </a:xfrm>
        </p:spPr>
        <p:txBody>
          <a:bodyPr rtlCol="0" anchor="ctr">
            <a:normAutofit/>
          </a:bodyPr>
          <a:lstStyle>
            <a:lvl1pPr marL="0" indent="0">
              <a:buNone/>
              <a:defRPr sz="16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3" name="文本占位符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3" y="1956155"/>
            <a:ext cx="4294206" cy="755650"/>
          </a:xfrm>
        </p:spPr>
        <p:txBody>
          <a:bodyPr rtlCol="0" anchor="ctr">
            <a:normAutofit/>
          </a:bodyPr>
          <a:lstStyle>
            <a:lvl1pPr marL="0" indent="0">
              <a:spcBef>
                <a:spcPts val="0"/>
              </a:spcBef>
              <a:buNone/>
              <a:defRPr sz="16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4" name="文本占位符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3" y="3032600"/>
            <a:ext cx="4294206" cy="755650"/>
          </a:xfrm>
        </p:spPr>
        <p:txBody>
          <a:bodyPr rtlCol="0" anchor="ctr">
            <a:normAutofit/>
          </a:bodyPr>
          <a:lstStyle>
            <a:lvl1pPr marL="0" indent="0">
              <a:spcBef>
                <a:spcPts val="0"/>
              </a:spcBef>
              <a:buNone/>
              <a:defRPr sz="16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5" name="文本占位符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3" y="4109045"/>
            <a:ext cx="4294206" cy="755650"/>
          </a:xfrm>
        </p:spPr>
        <p:txBody>
          <a:bodyPr rtlCol="0" anchor="ctr">
            <a:normAutofit/>
          </a:bodyPr>
          <a:lstStyle>
            <a:lvl1pPr marL="0" indent="0">
              <a:spcBef>
                <a:spcPts val="0"/>
              </a:spcBef>
              <a:buNone/>
              <a:defRPr sz="16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6" name="文本占位符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3" y="5185490"/>
            <a:ext cx="4294206" cy="755650"/>
          </a:xfrm>
        </p:spPr>
        <p:txBody>
          <a:bodyPr rtlCol="0" anchor="ctr">
            <a:normAutofit/>
          </a:bodyPr>
          <a:lstStyle>
            <a:lvl1pPr marL="0" indent="0">
              <a:spcBef>
                <a:spcPts val="0"/>
              </a:spcBef>
              <a:buNone/>
              <a:defRPr sz="16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42" name="形状 62" title="图案">
            <a:extLst>
              <a:ext uri="{FF2B5EF4-FFF2-40B4-BE49-F238E27FC236}">
                <a16:creationId xmlns:a16="http://schemas.microsoft.com/office/drawing/2014/main" id="{2683CBB0-468F-4DD2-853B-FBFFA91B662E}"/>
              </a:ext>
            </a:extLst>
          </p:cNvPr>
          <p:cNvSpPr/>
          <p:nvPr userDrawn="1"/>
        </p:nvSpPr>
        <p:spPr>
          <a:xfrm rot="16200000" flipV="1">
            <a:off x="1464874" y="4226449"/>
            <a:ext cx="0" cy="1276492"/>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2260604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自定义布局">
    <p:bg>
      <p:bgPr>
        <a:solidFill>
          <a:schemeClr val="bg1"/>
        </a:solidFill>
        <a:effectLst/>
      </p:bgPr>
    </p:bg>
    <p:spTree>
      <p:nvGrpSpPr>
        <p:cNvPr id="1" name=""/>
        <p:cNvGrpSpPr/>
        <p:nvPr/>
      </p:nvGrpSpPr>
      <p:grpSpPr>
        <a:xfrm>
          <a:off x="0" y="0"/>
          <a:ext cx="0" cy="0"/>
          <a:chOff x="0" y="0"/>
          <a:chExt cx="0" cy="0"/>
        </a:xfrm>
      </p:grpSpPr>
      <p:sp>
        <p:nvSpPr>
          <p:cNvPr id="29" name="图片占位符 28" title="图案">
            <a:extLst>
              <a:ext uri="{FF2B5EF4-FFF2-40B4-BE49-F238E27FC236}">
                <a16:creationId xmlns:a16="http://schemas.microsoft.com/office/drawing/2014/main" id="{AA648B5A-E380-4E42-882E-71EBF6838E22}"/>
              </a:ext>
            </a:extLst>
          </p:cNvPr>
          <p:cNvSpPr>
            <a:spLocks noGrp="1"/>
          </p:cNvSpPr>
          <p:nvPr>
            <p:ph type="pic" sz="quarter" idx="12"/>
          </p:nvPr>
        </p:nvSpPr>
        <p:spPr>
          <a:xfrm>
            <a:off x="361244" y="2225040"/>
            <a:ext cx="4536079" cy="463296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2" name="文本占位符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5121031" y="2055335"/>
            <a:ext cx="4294206" cy="755650"/>
          </a:xfrm>
        </p:spPr>
        <p:txBody>
          <a:bodyPr rtlCol="0" anchor="ctr">
            <a:normAutofit/>
          </a:bodyPr>
          <a:lstStyle>
            <a:lvl1pPr marL="0" indent="0">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3" name="文本占位符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5121031" y="2782449"/>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4" name="文本占位符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5121031" y="4352427"/>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5" name="文本占位符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5121031" y="3567438"/>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6" name="文本占位符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5121031" y="5137415"/>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 name="长方形 2" title="图案">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2" name="形状 62" title="图案">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2">
                <a:lumMod val="75000"/>
                <a:lumOff val="25000"/>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13" name="标题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icrosoft YaHei UI" panose="020B0503020204020204" pitchFamily="34" charset="-122"/>
                <a:ea typeface="Microsoft YaHei UI" panose="020B0503020204020204" pitchFamily="34" charset="-122"/>
              </a:defRPr>
            </a:lvl1pPr>
          </a:lstStyle>
          <a:p>
            <a:pPr marL="0" lvl="0" rtl="0"/>
            <a:r>
              <a:rPr lang="zh-CN" altLang="en-US" noProof="0" dirty="0"/>
              <a:t>议程​​</a:t>
            </a:r>
          </a:p>
        </p:txBody>
      </p:sp>
    </p:spTree>
    <p:extLst>
      <p:ext uri="{BB962C8B-B14F-4D97-AF65-F5344CB8AC3E}">
        <p14:creationId xmlns:p14="http://schemas.microsoft.com/office/powerpoint/2010/main" val="2595043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1_自定义布局">
    <p:bg>
      <p:bgPr>
        <a:solidFill>
          <a:schemeClr val="bg1"/>
        </a:solidFill>
        <a:effectLst/>
      </p:bgPr>
    </p:bg>
    <p:spTree>
      <p:nvGrpSpPr>
        <p:cNvPr id="1" name=""/>
        <p:cNvGrpSpPr/>
        <p:nvPr/>
      </p:nvGrpSpPr>
      <p:grpSpPr>
        <a:xfrm>
          <a:off x="0" y="0"/>
          <a:ext cx="0" cy="0"/>
          <a:chOff x="0" y="0"/>
          <a:chExt cx="0" cy="0"/>
        </a:xfrm>
      </p:grpSpPr>
      <p:sp>
        <p:nvSpPr>
          <p:cNvPr id="29" name="图片占位符 28" title="图案">
            <a:extLst>
              <a:ext uri="{FF2B5EF4-FFF2-40B4-BE49-F238E27FC236}">
                <a16:creationId xmlns:a16="http://schemas.microsoft.com/office/drawing/2014/main" id="{AA648B5A-E380-4E42-882E-71EBF6838E22}"/>
              </a:ext>
            </a:extLst>
          </p:cNvPr>
          <p:cNvSpPr>
            <a:spLocks noGrp="1"/>
          </p:cNvSpPr>
          <p:nvPr>
            <p:ph type="pic" sz="quarter" idx="12"/>
          </p:nvPr>
        </p:nvSpPr>
        <p:spPr>
          <a:xfrm>
            <a:off x="6264877" y="0"/>
            <a:ext cx="5927124" cy="6858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2" name="文本占位符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71529" y="2348736"/>
            <a:ext cx="4294206" cy="755650"/>
          </a:xfrm>
        </p:spPr>
        <p:txBody>
          <a:bodyPr rtlCol="0" anchor="ctr">
            <a:normAutofit/>
          </a:bodyPr>
          <a:lstStyle>
            <a:lvl1pPr marL="0" indent="0">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3" name="文本占位符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71529" y="3075850"/>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4" name="文本占位符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71529" y="4645828"/>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5" name="文本占位符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71529" y="3860839"/>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6" name="文本占位符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71529" y="5430816"/>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 name="长方形 2" title="图案">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2" name="形状 62" title="图案">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1">
                <a:lumMod val="60000"/>
                <a:lumOff val="40000"/>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13" name="标题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icrosoft YaHei UI" panose="020B0503020204020204" pitchFamily="34" charset="-122"/>
                <a:ea typeface="Microsoft YaHei UI" panose="020B0503020204020204" pitchFamily="34" charset="-122"/>
              </a:defRPr>
            </a:lvl1pPr>
          </a:lstStyle>
          <a:p>
            <a:pPr marL="0" lvl="0" rtl="0"/>
            <a:r>
              <a:rPr lang="zh-CN" altLang="en-US" noProof="0" dirty="0"/>
              <a:t>议程​​</a:t>
            </a:r>
          </a:p>
        </p:txBody>
      </p:sp>
    </p:spTree>
    <p:extLst>
      <p:ext uri="{BB962C8B-B14F-4D97-AF65-F5344CB8AC3E}">
        <p14:creationId xmlns:p14="http://schemas.microsoft.com/office/powerpoint/2010/main" val="25734128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自定义布局">
    <p:bg>
      <p:bgPr>
        <a:solidFill>
          <a:schemeClr val="bg1"/>
        </a:solidFill>
        <a:effectLst/>
      </p:bgPr>
    </p:bg>
    <p:spTree>
      <p:nvGrpSpPr>
        <p:cNvPr id="1" name=""/>
        <p:cNvGrpSpPr/>
        <p:nvPr/>
      </p:nvGrpSpPr>
      <p:grpSpPr>
        <a:xfrm>
          <a:off x="0" y="0"/>
          <a:ext cx="0" cy="0"/>
          <a:chOff x="0" y="0"/>
          <a:chExt cx="0" cy="0"/>
        </a:xfrm>
      </p:grpSpPr>
      <p:sp>
        <p:nvSpPr>
          <p:cNvPr id="29" name="图片占位符 28" title="图案">
            <a:extLst>
              <a:ext uri="{FF2B5EF4-FFF2-40B4-BE49-F238E27FC236}">
                <a16:creationId xmlns:a16="http://schemas.microsoft.com/office/drawing/2014/main" id="{AA648B5A-E380-4E42-882E-71EBF6838E22}"/>
              </a:ext>
            </a:extLst>
          </p:cNvPr>
          <p:cNvSpPr>
            <a:spLocks noGrp="1"/>
          </p:cNvSpPr>
          <p:nvPr>
            <p:ph type="pic" sz="quarter" idx="12"/>
          </p:nvPr>
        </p:nvSpPr>
        <p:spPr>
          <a:xfrm>
            <a:off x="1" y="0"/>
            <a:ext cx="4910666" cy="6858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 name="长方形 2" title="图案"/>
          <p:cNvSpPr/>
          <p:nvPr userDrawn="1"/>
        </p:nvSpPr>
        <p:spPr>
          <a:xfrm>
            <a:off x="4910667" y="0"/>
            <a:ext cx="11740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32" name="文本占位符 30">
            <a:extLst>
              <a:ext uri="{FF2B5EF4-FFF2-40B4-BE49-F238E27FC236}">
                <a16:creationId xmlns:a16="http://schemas.microsoft.com/office/drawing/2014/main" id="{A0A47E85-3BCA-460F-8AB1-52D89AC152B5}"/>
              </a:ext>
            </a:extLst>
          </p:cNvPr>
          <p:cNvSpPr>
            <a:spLocks noGrp="1"/>
          </p:cNvSpPr>
          <p:nvPr>
            <p:ph type="body" sz="quarter" idx="11"/>
          </p:nvPr>
        </p:nvSpPr>
        <p:spPr>
          <a:xfrm>
            <a:off x="6295131" y="879710"/>
            <a:ext cx="4801847" cy="755650"/>
          </a:xfrm>
        </p:spPr>
        <p:txBody>
          <a:bodyPr rtlCol="0" anchor="ctr">
            <a:normAutofit/>
          </a:bodyPr>
          <a:lstStyle>
            <a:lvl1pPr marL="0" indent="0">
              <a:buNone/>
              <a:defRPr sz="2400">
                <a:solidFill>
                  <a:schemeClr val="tx2"/>
                </a:solidFill>
                <a:latin typeface="黑体" panose="02010609060101010101" pitchFamily="49" charset="-122"/>
                <a:ea typeface="黑体" panose="02010609060101010101" pitchFamily="49" charset="-122"/>
                <a:cs typeface="Arial" panose="020B0604020202020204" pitchFamily="34" charset="0"/>
              </a:defRPr>
            </a:lvl1pPr>
            <a:lvl2pPr marL="457200" indent="0">
              <a:buNone/>
              <a:defRPr/>
            </a:lvl2pPr>
          </a:lstStyle>
          <a:p>
            <a:pPr lvl="0" rtl="0"/>
            <a:endParaRPr lang="zh-CN" altLang="en-US" noProof="0" dirty="0"/>
          </a:p>
        </p:txBody>
      </p:sp>
      <p:sp>
        <p:nvSpPr>
          <p:cNvPr id="33" name="文本占位符 30">
            <a:extLst>
              <a:ext uri="{FF2B5EF4-FFF2-40B4-BE49-F238E27FC236}">
                <a16:creationId xmlns:a16="http://schemas.microsoft.com/office/drawing/2014/main" id="{D357C748-EEC9-489A-BCC6-CA3A91E3F2AD}"/>
              </a:ext>
            </a:extLst>
          </p:cNvPr>
          <p:cNvSpPr>
            <a:spLocks noGrp="1"/>
          </p:cNvSpPr>
          <p:nvPr>
            <p:ph type="body" sz="quarter" idx="13"/>
          </p:nvPr>
        </p:nvSpPr>
        <p:spPr>
          <a:xfrm>
            <a:off x="6295131" y="1956155"/>
            <a:ext cx="4801847" cy="755650"/>
          </a:xfrm>
        </p:spPr>
        <p:txBody>
          <a:bodyPr vert="horz" lIns="91440" tIns="45720" rIns="91440" bIns="45720" rtlCol="0" anchor="ctr">
            <a:normAutofit/>
          </a:bodyPr>
          <a:lstStyle>
            <a:lvl1pPr marL="0" indent="0">
              <a:buNone/>
              <a:defRPr lang="zh-CN" altLang="en-US" sz="2400" noProof="0" dirty="0">
                <a:latin typeface="黑体" panose="02010609060101010101" pitchFamily="49" charset="-122"/>
                <a:ea typeface="黑体" panose="02010609060101010101" pitchFamily="49" charset="-122"/>
              </a:defRPr>
            </a:lvl1pPr>
          </a:lstStyle>
          <a:p>
            <a:pPr marL="228600" lvl="0" indent="-228600"/>
            <a:endParaRPr lang="zh-CN" altLang="en-US" noProof="0" dirty="0"/>
          </a:p>
        </p:txBody>
      </p:sp>
      <p:sp>
        <p:nvSpPr>
          <p:cNvPr id="34" name="文本占位符 30">
            <a:extLst>
              <a:ext uri="{FF2B5EF4-FFF2-40B4-BE49-F238E27FC236}">
                <a16:creationId xmlns:a16="http://schemas.microsoft.com/office/drawing/2014/main" id="{59136E3C-98E8-457D-ABD1-BA278DBB491B}"/>
              </a:ext>
            </a:extLst>
          </p:cNvPr>
          <p:cNvSpPr>
            <a:spLocks noGrp="1"/>
          </p:cNvSpPr>
          <p:nvPr>
            <p:ph type="body" sz="quarter" idx="14"/>
          </p:nvPr>
        </p:nvSpPr>
        <p:spPr>
          <a:xfrm>
            <a:off x="6295131" y="3032600"/>
            <a:ext cx="4801847" cy="755650"/>
          </a:xfrm>
        </p:spPr>
        <p:txBody>
          <a:bodyPr vert="horz" lIns="91440" tIns="45720" rIns="91440" bIns="45720" rtlCol="0" anchor="ctr">
            <a:normAutofit/>
          </a:bodyPr>
          <a:lstStyle>
            <a:lvl1pPr>
              <a:defRPr lang="zh-CN" altLang="en-US" sz="2400" noProof="0" dirty="0">
                <a:latin typeface="黑体" panose="02010609060101010101" pitchFamily="49" charset="-122"/>
                <a:ea typeface="黑体" panose="02010609060101010101" pitchFamily="49" charset="-122"/>
              </a:defRPr>
            </a:lvl1pPr>
          </a:lstStyle>
          <a:p>
            <a:pPr marL="0" lvl="0" indent="0">
              <a:buNone/>
            </a:pPr>
            <a:endParaRPr lang="zh-CN" altLang="en-US" noProof="0" dirty="0"/>
          </a:p>
        </p:txBody>
      </p:sp>
      <p:sp>
        <p:nvSpPr>
          <p:cNvPr id="35" name="文本占位符 30">
            <a:extLst>
              <a:ext uri="{FF2B5EF4-FFF2-40B4-BE49-F238E27FC236}">
                <a16:creationId xmlns:a16="http://schemas.microsoft.com/office/drawing/2014/main" id="{3F9938E0-7CFD-4C1C-88B0-388D25B8B1B8}"/>
              </a:ext>
            </a:extLst>
          </p:cNvPr>
          <p:cNvSpPr>
            <a:spLocks noGrp="1"/>
          </p:cNvSpPr>
          <p:nvPr>
            <p:ph type="body" sz="quarter" idx="15"/>
          </p:nvPr>
        </p:nvSpPr>
        <p:spPr>
          <a:xfrm>
            <a:off x="6295131" y="4109045"/>
            <a:ext cx="4801847" cy="755650"/>
          </a:xfrm>
        </p:spPr>
        <p:txBody>
          <a:bodyPr vert="horz" lIns="91440" tIns="45720" rIns="91440" bIns="45720" rtlCol="0" anchor="ctr">
            <a:normAutofit/>
          </a:bodyPr>
          <a:lstStyle>
            <a:lvl1pPr>
              <a:defRPr lang="zh-CN" altLang="en-US" sz="2400" noProof="0" dirty="0">
                <a:latin typeface="黑体" panose="02010609060101010101" pitchFamily="49" charset="-122"/>
                <a:ea typeface="黑体" panose="02010609060101010101" pitchFamily="49" charset="-122"/>
              </a:defRPr>
            </a:lvl1pPr>
          </a:lstStyle>
          <a:p>
            <a:pPr marL="0" lvl="0" indent="0">
              <a:buNone/>
            </a:pPr>
            <a:endParaRPr lang="zh-CN" altLang="en-US" noProof="0" dirty="0"/>
          </a:p>
        </p:txBody>
      </p:sp>
      <p:sp>
        <p:nvSpPr>
          <p:cNvPr id="36" name="文本占位符 30">
            <a:extLst>
              <a:ext uri="{FF2B5EF4-FFF2-40B4-BE49-F238E27FC236}">
                <a16:creationId xmlns:a16="http://schemas.microsoft.com/office/drawing/2014/main" id="{D274E9A2-3272-442A-A247-A383255C45F7}"/>
              </a:ext>
            </a:extLst>
          </p:cNvPr>
          <p:cNvSpPr>
            <a:spLocks noGrp="1"/>
          </p:cNvSpPr>
          <p:nvPr>
            <p:ph type="body" sz="quarter" idx="16"/>
          </p:nvPr>
        </p:nvSpPr>
        <p:spPr>
          <a:xfrm>
            <a:off x="6295131" y="5185490"/>
            <a:ext cx="4801847" cy="755650"/>
          </a:xfrm>
        </p:spPr>
        <p:txBody>
          <a:bodyPr vert="horz" lIns="91440" tIns="45720" rIns="91440" bIns="45720" rtlCol="0" anchor="ctr">
            <a:normAutofit/>
          </a:bodyPr>
          <a:lstStyle>
            <a:lvl1pPr>
              <a:defRPr lang="zh-CN" altLang="en-US" sz="2400" noProof="0" dirty="0">
                <a:latin typeface="黑体" panose="02010609060101010101" pitchFamily="49" charset="-122"/>
                <a:ea typeface="黑体" panose="02010609060101010101" pitchFamily="49" charset="-122"/>
              </a:defRPr>
            </a:lvl1pPr>
          </a:lstStyle>
          <a:p>
            <a:pPr marL="0" lvl="0" indent="0">
              <a:buNone/>
            </a:pPr>
            <a:endParaRPr lang="zh-CN" altLang="en-US" noProof="0" dirty="0"/>
          </a:p>
        </p:txBody>
      </p:sp>
      <p:sp>
        <p:nvSpPr>
          <p:cNvPr id="37" name="文本占位符 30">
            <a:extLst>
              <a:ext uri="{FF2B5EF4-FFF2-40B4-BE49-F238E27FC236}">
                <a16:creationId xmlns:a16="http://schemas.microsoft.com/office/drawing/2014/main" id="{2D435A30-7C8E-4847-B027-91CBFA159229}"/>
              </a:ext>
            </a:extLst>
          </p:cNvPr>
          <p:cNvSpPr>
            <a:spLocks noGrp="1"/>
          </p:cNvSpPr>
          <p:nvPr>
            <p:ph type="body" sz="quarter" idx="17" hasCustomPrompt="1"/>
          </p:nvPr>
        </p:nvSpPr>
        <p:spPr>
          <a:xfrm>
            <a:off x="5084074" y="879710"/>
            <a:ext cx="741082" cy="755650"/>
          </a:xfrm>
        </p:spPr>
        <p:txBody>
          <a:bodyPr rIns="0" rtlCol="0" anchor="ctr">
            <a:noAutofit/>
          </a:bodyPr>
          <a:lstStyle>
            <a:lvl1pPr marL="0" indent="0" algn="r">
              <a:buNone/>
              <a:defRPr sz="6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en-US" altLang="zh-CN" noProof="0" dirty="0"/>
              <a:t>1</a:t>
            </a:r>
          </a:p>
        </p:txBody>
      </p:sp>
      <p:sp>
        <p:nvSpPr>
          <p:cNvPr id="38" name="文本占位符 30">
            <a:extLst>
              <a:ext uri="{FF2B5EF4-FFF2-40B4-BE49-F238E27FC236}">
                <a16:creationId xmlns:a16="http://schemas.microsoft.com/office/drawing/2014/main" id="{819BB324-34C6-4FF7-8780-D294AC6EC5AC}"/>
              </a:ext>
            </a:extLst>
          </p:cNvPr>
          <p:cNvSpPr>
            <a:spLocks noGrp="1"/>
          </p:cNvSpPr>
          <p:nvPr>
            <p:ph type="body" sz="quarter" idx="18" hasCustomPrompt="1"/>
          </p:nvPr>
        </p:nvSpPr>
        <p:spPr>
          <a:xfrm>
            <a:off x="5084074" y="1956155"/>
            <a:ext cx="741082" cy="755650"/>
          </a:xfrm>
        </p:spPr>
        <p:txBody>
          <a:bodyPr rIns="0" rtlCol="0" anchor="ctr">
            <a:noAutofit/>
          </a:bodyPr>
          <a:lstStyle>
            <a:lvl1pPr marL="0" indent="0" algn="r">
              <a:buNone/>
              <a:defRPr sz="6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en-US" altLang="zh-CN" noProof="0" dirty="0"/>
              <a:t>2</a:t>
            </a:r>
          </a:p>
        </p:txBody>
      </p:sp>
      <p:sp>
        <p:nvSpPr>
          <p:cNvPr id="39" name="文本占位符 30">
            <a:extLst>
              <a:ext uri="{FF2B5EF4-FFF2-40B4-BE49-F238E27FC236}">
                <a16:creationId xmlns:a16="http://schemas.microsoft.com/office/drawing/2014/main" id="{43B3C496-FB0A-4924-A341-696D17E2D9C5}"/>
              </a:ext>
            </a:extLst>
          </p:cNvPr>
          <p:cNvSpPr>
            <a:spLocks noGrp="1"/>
          </p:cNvSpPr>
          <p:nvPr>
            <p:ph type="body" sz="quarter" idx="19" hasCustomPrompt="1"/>
          </p:nvPr>
        </p:nvSpPr>
        <p:spPr>
          <a:xfrm>
            <a:off x="5084074" y="3032600"/>
            <a:ext cx="741082" cy="755650"/>
          </a:xfrm>
        </p:spPr>
        <p:txBody>
          <a:bodyPr rIns="0" rtlCol="0" anchor="ctr">
            <a:noAutofit/>
          </a:bodyPr>
          <a:lstStyle>
            <a:lvl1pPr marL="0" indent="0" algn="r">
              <a:buNone/>
              <a:defRPr sz="6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en-US" altLang="zh-CN" noProof="0" dirty="0"/>
              <a:t>3</a:t>
            </a:r>
          </a:p>
        </p:txBody>
      </p:sp>
      <p:sp>
        <p:nvSpPr>
          <p:cNvPr id="40" name="文本占位符 30">
            <a:extLst>
              <a:ext uri="{FF2B5EF4-FFF2-40B4-BE49-F238E27FC236}">
                <a16:creationId xmlns:a16="http://schemas.microsoft.com/office/drawing/2014/main" id="{FEACD5FF-800E-4BB0-82F3-2E0AEF1215D5}"/>
              </a:ext>
            </a:extLst>
          </p:cNvPr>
          <p:cNvSpPr>
            <a:spLocks noGrp="1"/>
          </p:cNvSpPr>
          <p:nvPr>
            <p:ph type="body" sz="quarter" idx="20" hasCustomPrompt="1"/>
          </p:nvPr>
        </p:nvSpPr>
        <p:spPr>
          <a:xfrm>
            <a:off x="5084074" y="4109045"/>
            <a:ext cx="741082" cy="755650"/>
          </a:xfrm>
        </p:spPr>
        <p:txBody>
          <a:bodyPr rIns="0" rtlCol="0" anchor="ctr">
            <a:noAutofit/>
          </a:bodyPr>
          <a:lstStyle>
            <a:lvl1pPr marL="0" indent="0" algn="r">
              <a:buNone/>
              <a:defRPr sz="6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en-US" altLang="zh-CN" noProof="0" dirty="0"/>
              <a:t>4</a:t>
            </a:r>
          </a:p>
        </p:txBody>
      </p:sp>
      <p:sp>
        <p:nvSpPr>
          <p:cNvPr id="41" name="文本占位符 30">
            <a:extLst>
              <a:ext uri="{FF2B5EF4-FFF2-40B4-BE49-F238E27FC236}">
                <a16:creationId xmlns:a16="http://schemas.microsoft.com/office/drawing/2014/main" id="{58B97284-E1BE-4DCD-9CC1-C441D1A8573A}"/>
              </a:ext>
            </a:extLst>
          </p:cNvPr>
          <p:cNvSpPr>
            <a:spLocks noGrp="1"/>
          </p:cNvSpPr>
          <p:nvPr>
            <p:ph type="body" sz="quarter" idx="21" hasCustomPrompt="1"/>
          </p:nvPr>
        </p:nvSpPr>
        <p:spPr>
          <a:xfrm>
            <a:off x="5084074" y="5185490"/>
            <a:ext cx="741082" cy="755650"/>
          </a:xfrm>
        </p:spPr>
        <p:txBody>
          <a:bodyPr rIns="0" rtlCol="0" anchor="ctr">
            <a:noAutofit/>
          </a:bodyPr>
          <a:lstStyle>
            <a:lvl1pPr marL="0" indent="0" algn="r">
              <a:buNone/>
              <a:defRPr sz="6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en-US" altLang="zh-CN" noProof="0" dirty="0"/>
              <a:t>5</a:t>
            </a:r>
          </a:p>
        </p:txBody>
      </p:sp>
      <p:sp>
        <p:nvSpPr>
          <p:cNvPr id="15" name="标题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icrosoft YaHei UI" panose="020B0503020204020204" pitchFamily="34" charset="-122"/>
                <a:ea typeface="Microsoft YaHei UI" panose="020B0503020204020204" pitchFamily="34" charset="-122"/>
              </a:defRPr>
            </a:lvl1pPr>
          </a:lstStyle>
          <a:p>
            <a:pPr marL="0" lvl="0" rtl="0"/>
            <a:r>
              <a:rPr lang="zh-CN" altLang="en-US" noProof="0" dirty="0"/>
              <a:t>议程​​</a:t>
            </a:r>
          </a:p>
        </p:txBody>
      </p:sp>
    </p:spTree>
    <p:extLst>
      <p:ext uri="{BB962C8B-B14F-4D97-AF65-F5344CB8AC3E}">
        <p14:creationId xmlns:p14="http://schemas.microsoft.com/office/powerpoint/2010/main" val="4283145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自定义布局">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731EC-67BA-493B-B1C7-6258DD2B6042}"/>
              </a:ext>
            </a:extLst>
          </p:cNvPr>
          <p:cNvSpPr>
            <a:spLocks noGrp="1"/>
          </p:cNvSpPr>
          <p:nvPr>
            <p:ph type="title"/>
          </p:nvPr>
        </p:nvSpPr>
        <p:spPr>
          <a:xfrm>
            <a:off x="769354" y="2596916"/>
            <a:ext cx="4385841" cy="1325563"/>
          </a:xfrm>
        </p:spPr>
        <p:txBody>
          <a:bodyPr rtlCol="0" anchor="b"/>
          <a:lstStyle>
            <a:lvl1pPr algn="l">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5"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6096000" y="1"/>
            <a:ext cx="6096000" cy="6858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7" name="文本占位符 6">
            <a:extLst>
              <a:ext uri="{FF2B5EF4-FFF2-40B4-BE49-F238E27FC236}">
                <a16:creationId xmlns:a16="http://schemas.microsoft.com/office/drawing/2014/main" id="{233D39E2-2188-4621-B115-A912A057E8AC}"/>
              </a:ext>
            </a:extLst>
          </p:cNvPr>
          <p:cNvSpPr>
            <a:spLocks noGrp="1"/>
          </p:cNvSpPr>
          <p:nvPr>
            <p:ph type="body" sz="quarter" idx="11"/>
          </p:nvPr>
        </p:nvSpPr>
        <p:spPr>
          <a:xfrm>
            <a:off x="769353" y="4628132"/>
            <a:ext cx="4385841" cy="1325562"/>
          </a:xfrm>
        </p:spPr>
        <p:txBody>
          <a:bodyPr rtlCol="0">
            <a:noAutofit/>
          </a:bodyPr>
          <a:lstStyle>
            <a:lvl1pPr marL="0" indent="0" algn="l">
              <a:lnSpc>
                <a:spcPct val="100000"/>
              </a:lnSpc>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p:nvPr>
        </p:nvSpPr>
        <p:spPr>
          <a:xfrm>
            <a:off x="769353" y="4165142"/>
            <a:ext cx="4385841" cy="382749"/>
          </a:xfrm>
        </p:spPr>
        <p:txBody>
          <a:bodyPr rtlCol="0" anchor="b">
            <a:normAutofit/>
          </a:bodyPr>
          <a:lstStyle>
            <a:lvl1pPr marL="0" indent="0" algn="l">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
        <p:nvSpPr>
          <p:cNvPr id="6" name="形状 62" title="图案">
            <a:extLst>
              <a:ext uri="{FF2B5EF4-FFF2-40B4-BE49-F238E27FC236}">
                <a16:creationId xmlns:a16="http://schemas.microsoft.com/office/drawing/2014/main" id="{2683CBB0-468F-4DD2-853B-FBFFA91B662E}"/>
              </a:ext>
            </a:extLst>
          </p:cNvPr>
          <p:cNvSpPr/>
          <p:nvPr userDrawn="1"/>
        </p:nvSpPr>
        <p:spPr>
          <a:xfrm flipV="1">
            <a:off x="527427" y="1631760"/>
            <a:ext cx="0" cy="4321933"/>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9" name="图片占位符 5" title="图案">
            <a:extLst>
              <a:ext uri="{FF2B5EF4-FFF2-40B4-BE49-F238E27FC236}">
                <a16:creationId xmlns:a16="http://schemas.microsoft.com/office/drawing/2014/main" id="{EADDC907-00BA-437D-8631-DCDAA19616AC}"/>
              </a:ext>
            </a:extLst>
          </p:cNvPr>
          <p:cNvSpPr>
            <a:spLocks noGrp="1"/>
          </p:cNvSpPr>
          <p:nvPr>
            <p:ph type="pic" sz="quarter" idx="13"/>
          </p:nvPr>
        </p:nvSpPr>
        <p:spPr>
          <a:xfrm>
            <a:off x="769354" y="1631760"/>
            <a:ext cx="804759" cy="804759"/>
          </a:xfrm>
          <a:prstGeom prst="rect">
            <a:avLst/>
          </a:prstGeom>
          <a:solidFill>
            <a:schemeClr val="bg1"/>
          </a:solidFill>
          <a:ln w="19050">
            <a:noFill/>
          </a:ln>
        </p:spPr>
        <p:txBody>
          <a:bodyPr rtlCol="0">
            <a:normAutofit/>
          </a:bodyPr>
          <a:lstStyle>
            <a:lvl1pPr>
              <a:defRPr sz="8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1984934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自定义布局">
    <p:spTree>
      <p:nvGrpSpPr>
        <p:cNvPr id="1" name=""/>
        <p:cNvGrpSpPr/>
        <p:nvPr/>
      </p:nvGrpSpPr>
      <p:grpSpPr>
        <a:xfrm>
          <a:off x="0" y="0"/>
          <a:ext cx="0" cy="0"/>
          <a:chOff x="0" y="0"/>
          <a:chExt cx="0" cy="0"/>
        </a:xfrm>
      </p:grpSpPr>
      <p:sp>
        <p:nvSpPr>
          <p:cNvPr id="5"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1" y="2808079"/>
            <a:ext cx="6096000" cy="404992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标题 1">
            <a:extLst>
              <a:ext uri="{FF2B5EF4-FFF2-40B4-BE49-F238E27FC236}">
                <a16:creationId xmlns:a16="http://schemas.microsoft.com/office/drawing/2014/main" id="{110731EC-67BA-493B-B1C7-6258DD2B6042}"/>
              </a:ext>
            </a:extLst>
          </p:cNvPr>
          <p:cNvSpPr>
            <a:spLocks noGrp="1"/>
          </p:cNvSpPr>
          <p:nvPr>
            <p:ph type="title"/>
          </p:nvPr>
        </p:nvSpPr>
        <p:spPr>
          <a:xfrm>
            <a:off x="838200" y="571465"/>
            <a:ext cx="5257801" cy="1325563"/>
          </a:xfrm>
        </p:spPr>
        <p:txBody>
          <a:bodyPr rtlCol="0" anchor="b">
            <a:normAutofit/>
          </a:bodyPr>
          <a:lstStyle>
            <a:lvl1pPr algn="r">
              <a:defRPr sz="40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87825" y="2808079"/>
            <a:ext cx="4312353" cy="382749"/>
          </a:xfrm>
        </p:spPr>
        <p:txBody>
          <a:bodyPr vert="horz" lIns="0" tIns="45720" rIns="91440" bIns="45720" rtlCol="0" anchor="b">
            <a:normAutofit/>
          </a:bodyPr>
          <a:lstStyle>
            <a:lvl1pPr>
              <a:defRPr lang="en-US" sz="1600" b="1" dirty="0">
                <a:latin typeface="Microsoft YaHei UI" panose="020B0503020204020204" pitchFamily="34" charset="-122"/>
                <a:ea typeface="Microsoft YaHei UI" panose="020B0503020204020204" pitchFamily="34" charset="-122"/>
              </a:defRPr>
            </a:lvl1pPr>
          </a:lstStyle>
          <a:p>
            <a:pPr marL="0" lvl="0" indent="0" rtl="0">
              <a:buNone/>
            </a:pPr>
            <a:r>
              <a:rPr lang="zh-CN" altLang="en-US" noProof="0" dirty="0"/>
              <a:t>单击此处添加标题</a:t>
            </a:r>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6987825" y="3212363"/>
            <a:ext cx="4312353" cy="2962659"/>
          </a:xfrm>
        </p:spPr>
        <p:txBody>
          <a:bodyPr lIns="0" tIns="72000" rtlCol="0">
            <a:normAutofit/>
          </a:bodyPr>
          <a:lstStyle>
            <a:lvl1pPr>
              <a:defRPr sz="1400">
                <a:latin typeface="Microsoft YaHei Light" panose="020B0502040204020203" pitchFamily="34" charset="-122"/>
                <a:ea typeface="Microsoft YaHei Light" panose="020B0502040204020203" pitchFamily="34" charset="-122"/>
              </a:defRPr>
            </a:lvl1pPr>
            <a:lvl2pPr>
              <a:defRPr sz="1200">
                <a:latin typeface="Microsoft YaHei Light" panose="020B0502040204020203" pitchFamily="34" charset="-122"/>
                <a:ea typeface="Microsoft YaHei Light" panose="020B0502040204020203" pitchFamily="34" charset="-122"/>
              </a:defRPr>
            </a:lvl2pPr>
            <a:lvl3pPr>
              <a:defRPr sz="1100">
                <a:latin typeface="Microsoft YaHei Light" panose="020B0502040204020203" pitchFamily="34" charset="-122"/>
                <a:ea typeface="Microsoft YaHei Light" panose="020B0502040204020203" pitchFamily="34" charset="-122"/>
              </a:defRPr>
            </a:lvl3pPr>
            <a:lvl4pPr>
              <a:defRPr sz="1050">
                <a:latin typeface="Microsoft YaHei Light" panose="020B0502040204020203" pitchFamily="34" charset="-122"/>
                <a:ea typeface="Microsoft YaHei Light" panose="020B0502040204020203" pitchFamily="34" charset="-122"/>
              </a:defRPr>
            </a:lvl4pPr>
            <a:lvl5pPr>
              <a:defRPr sz="1050">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1" name="形状 62" title="图案">
            <a:extLst>
              <a:ext uri="{FF2B5EF4-FFF2-40B4-BE49-F238E27FC236}">
                <a16:creationId xmlns:a16="http://schemas.microsoft.com/office/drawing/2014/main" id="{2683CBB0-468F-4DD2-853B-FBFFA91B662E}"/>
              </a:ext>
            </a:extLst>
          </p:cNvPr>
          <p:cNvSpPr/>
          <p:nvPr userDrawn="1"/>
        </p:nvSpPr>
        <p:spPr>
          <a:xfrm rot="16200000" flipV="1">
            <a:off x="5130846" y="1256529"/>
            <a:ext cx="0" cy="1930310"/>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144141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0_自定义布局">
    <p:spTree>
      <p:nvGrpSpPr>
        <p:cNvPr id="1" name=""/>
        <p:cNvGrpSpPr/>
        <p:nvPr/>
      </p:nvGrpSpPr>
      <p:grpSpPr>
        <a:xfrm>
          <a:off x="0" y="0"/>
          <a:ext cx="0" cy="0"/>
          <a:chOff x="0" y="0"/>
          <a:chExt cx="0" cy="0"/>
        </a:xfrm>
      </p:grpSpPr>
      <p:sp>
        <p:nvSpPr>
          <p:cNvPr id="3" name="长方形 2">
            <a:extLst>
              <a:ext uri="{FF2B5EF4-FFF2-40B4-BE49-F238E27FC236}">
                <a16:creationId xmlns:a16="http://schemas.microsoft.com/office/drawing/2014/main" id="{71E5DCEB-1CC8-4AEE-9DEC-6C62AD4FB42C}"/>
              </a:ext>
            </a:extLst>
          </p:cNvPr>
          <p:cNvSpPr/>
          <p:nvPr userDrawn="1"/>
        </p:nvSpPr>
        <p:spPr>
          <a:xfrm>
            <a:off x="0" y="3429000"/>
            <a:ext cx="6096001"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3"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1" y="0"/>
            <a:ext cx="6096000" cy="3429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标题 1">
            <a:extLst>
              <a:ext uri="{FF2B5EF4-FFF2-40B4-BE49-F238E27FC236}">
                <a16:creationId xmlns:a16="http://schemas.microsoft.com/office/drawing/2014/main" id="{110731EC-67BA-493B-B1C7-6258DD2B6042}"/>
              </a:ext>
            </a:extLst>
          </p:cNvPr>
          <p:cNvSpPr>
            <a:spLocks noGrp="1"/>
          </p:cNvSpPr>
          <p:nvPr>
            <p:ph type="title"/>
          </p:nvPr>
        </p:nvSpPr>
        <p:spPr>
          <a:xfrm>
            <a:off x="6987825" y="1190909"/>
            <a:ext cx="4554008" cy="1325563"/>
          </a:xfrm>
        </p:spPr>
        <p:txBody>
          <a:bodyPr lIns="0" rtlCol="0" anchor="b">
            <a:normAutofit/>
          </a:bodyPr>
          <a:lstStyle>
            <a:lvl1pPr algn="l">
              <a:defRPr sz="40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97253" y="2516138"/>
            <a:ext cx="4544580" cy="382749"/>
          </a:xfrm>
        </p:spPr>
        <p:txBody>
          <a:bodyPr vert="horz" lIns="0" tIns="45720" rIns="91440" bIns="45720" rtlCol="0" anchor="b">
            <a:normAutofit/>
          </a:bodyPr>
          <a:lstStyle>
            <a:lvl1pPr>
              <a:defRPr lang="en-US" sz="1600" b="1" dirty="0">
                <a:latin typeface="Microsoft YaHei UI" panose="020B0503020204020204" pitchFamily="34" charset="-122"/>
                <a:ea typeface="Microsoft YaHei UI" panose="020B0503020204020204" pitchFamily="34" charset="-122"/>
              </a:defRPr>
            </a:lvl1pPr>
          </a:lstStyle>
          <a:p>
            <a:pPr marL="0" lvl="0" indent="0" rtl="0">
              <a:buNone/>
            </a:pPr>
            <a:r>
              <a:rPr lang="zh-CN" altLang="en-US" noProof="0" dirty="0"/>
              <a:t>单击此处添加标题</a:t>
            </a:r>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6997253" y="2920422"/>
            <a:ext cx="4544580" cy="3226378"/>
          </a:xfrm>
        </p:spPr>
        <p:txBody>
          <a:bodyPr lIns="0" tIns="72000" rtlCol="0">
            <a:normAutofit/>
          </a:bodyPr>
          <a:lstStyle>
            <a:lvl1pPr>
              <a:defRPr sz="1400">
                <a:latin typeface="Microsoft YaHei Light" panose="020B0502040204020203" pitchFamily="34" charset="-122"/>
                <a:ea typeface="Microsoft YaHei Light" panose="020B0502040204020203" pitchFamily="34" charset="-122"/>
              </a:defRPr>
            </a:lvl1pPr>
            <a:lvl2pPr>
              <a:defRPr sz="1200">
                <a:latin typeface="Microsoft YaHei Light" panose="020B0502040204020203" pitchFamily="34" charset="-122"/>
                <a:ea typeface="Microsoft YaHei Light" panose="020B0502040204020203" pitchFamily="34" charset="-122"/>
              </a:defRPr>
            </a:lvl2pPr>
            <a:lvl3pPr>
              <a:defRPr sz="1100">
                <a:latin typeface="Microsoft YaHei Light" panose="020B0502040204020203" pitchFamily="34" charset="-122"/>
                <a:ea typeface="Microsoft YaHei Light" panose="020B0502040204020203" pitchFamily="34" charset="-122"/>
              </a:defRPr>
            </a:lvl3pPr>
            <a:lvl4pPr>
              <a:defRPr sz="1050">
                <a:latin typeface="Microsoft YaHei Light" panose="020B0502040204020203" pitchFamily="34" charset="-122"/>
                <a:ea typeface="Microsoft YaHei Light" panose="020B0502040204020203" pitchFamily="34" charset="-122"/>
              </a:defRPr>
            </a:lvl4pPr>
            <a:lvl5pPr>
              <a:defRPr sz="1050">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838199" y="3606800"/>
            <a:ext cx="4927601" cy="2540000"/>
          </a:xfrm>
        </p:spPr>
        <p:txBody>
          <a:bodyPr lIns="0" tIns="72000" rtlCol="0">
            <a:normAutofit/>
          </a:bodyPr>
          <a:lstStyle>
            <a:lvl1pPr>
              <a:defRPr sz="2800">
                <a:solidFill>
                  <a:schemeClr val="bg1"/>
                </a:solidFill>
                <a:latin typeface="Microsoft YaHei Light" panose="020B0502040204020203" pitchFamily="34" charset="-122"/>
                <a:ea typeface="Microsoft YaHei Light" panose="020B0502040204020203" pitchFamily="34" charset="-122"/>
              </a:defRPr>
            </a:lvl1pPr>
            <a:lvl2pPr>
              <a:defRPr sz="2400">
                <a:solidFill>
                  <a:schemeClr val="bg1"/>
                </a:solidFill>
                <a:latin typeface="Microsoft YaHei Light" panose="020B0502040204020203" pitchFamily="34" charset="-122"/>
                <a:ea typeface="Microsoft YaHei Light" panose="020B0502040204020203" pitchFamily="34" charset="-122"/>
              </a:defRPr>
            </a:lvl2pPr>
            <a:lvl3pPr>
              <a:defRPr sz="2000">
                <a:solidFill>
                  <a:schemeClr val="bg1"/>
                </a:solidFill>
                <a:latin typeface="Microsoft YaHei Light" panose="020B0502040204020203" pitchFamily="34" charset="-122"/>
                <a:ea typeface="Microsoft YaHei Light" panose="020B0502040204020203" pitchFamily="34" charset="-122"/>
              </a:defRPr>
            </a:lvl3pPr>
            <a:lvl4pPr>
              <a:defRPr sz="1800">
                <a:solidFill>
                  <a:schemeClr val="bg1"/>
                </a:solidFill>
                <a:latin typeface="Microsoft YaHei Light" panose="020B0502040204020203" pitchFamily="34" charset="-122"/>
                <a:ea typeface="Microsoft YaHei Light" panose="020B0502040204020203" pitchFamily="34" charset="-122"/>
              </a:defRPr>
            </a:lvl4pPr>
            <a:lvl5pPr>
              <a:defRPr sz="180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Tree>
    <p:extLst>
      <p:ext uri="{BB962C8B-B14F-4D97-AF65-F5344CB8AC3E}">
        <p14:creationId xmlns:p14="http://schemas.microsoft.com/office/powerpoint/2010/main" val="26166034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1_自定义布局">
    <p:spTree>
      <p:nvGrpSpPr>
        <p:cNvPr id="1" name=""/>
        <p:cNvGrpSpPr/>
        <p:nvPr/>
      </p:nvGrpSpPr>
      <p:grpSpPr>
        <a:xfrm>
          <a:off x="0" y="0"/>
          <a:ext cx="0" cy="0"/>
          <a:chOff x="0" y="0"/>
          <a:chExt cx="0" cy="0"/>
        </a:xfrm>
      </p:grpSpPr>
      <p:sp>
        <p:nvSpPr>
          <p:cNvPr id="7" name="图片占位符 4" title="图案">
            <a:extLst>
              <a:ext uri="{FF2B5EF4-FFF2-40B4-BE49-F238E27FC236}">
                <a16:creationId xmlns:a16="http://schemas.microsoft.com/office/drawing/2014/main" id="{BE84B7CE-D997-4F92-BD9D-3F9DE2782EF8}"/>
              </a:ext>
            </a:extLst>
          </p:cNvPr>
          <p:cNvSpPr>
            <a:spLocks noGrp="1"/>
          </p:cNvSpPr>
          <p:nvPr>
            <p:ph type="pic" sz="quarter" idx="16"/>
          </p:nvPr>
        </p:nvSpPr>
        <p:spPr>
          <a:xfrm>
            <a:off x="0" y="0"/>
            <a:ext cx="37084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11" name="长方形 10" title="图案"/>
          <p:cNvSpPr/>
          <p:nvPr userDrawn="1"/>
        </p:nvSpPr>
        <p:spPr>
          <a:xfrm>
            <a:off x="3708400" y="0"/>
            <a:ext cx="4775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110731EC-67BA-493B-B1C7-6258DD2B6042}"/>
              </a:ext>
            </a:extLst>
          </p:cNvPr>
          <p:cNvSpPr>
            <a:spLocks noGrp="1"/>
          </p:cNvSpPr>
          <p:nvPr>
            <p:ph type="title"/>
          </p:nvPr>
        </p:nvSpPr>
        <p:spPr>
          <a:xfrm>
            <a:off x="4252921" y="936980"/>
            <a:ext cx="3686159" cy="1466055"/>
          </a:xfrm>
        </p:spPr>
        <p:txBody>
          <a:bodyPr lIns="0" rtlCol="0" anchor="t">
            <a:normAutofit/>
          </a:bodyPr>
          <a:lstStyle>
            <a:lvl1pPr algn="l">
              <a:defRPr sz="400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252988" y="2407322"/>
            <a:ext cx="3686025" cy="382749"/>
          </a:xfrm>
        </p:spPr>
        <p:txBody>
          <a:bodyPr lIns="0" rtlCol="0" anchor="b">
            <a:normAutofit/>
          </a:bodyPr>
          <a:lstStyle>
            <a:lvl1pPr marL="0" indent="0">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4252921" y="2811606"/>
            <a:ext cx="3686159" cy="3044825"/>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2" name="图片占位符 4" title="图案">
            <a:extLst>
              <a:ext uri="{FF2B5EF4-FFF2-40B4-BE49-F238E27FC236}">
                <a16:creationId xmlns:a16="http://schemas.microsoft.com/office/drawing/2014/main" id="{BE84B7CE-D997-4F92-BD9D-3F9DE2782EF8}"/>
              </a:ext>
            </a:extLst>
          </p:cNvPr>
          <p:cNvSpPr>
            <a:spLocks noGrp="1"/>
          </p:cNvSpPr>
          <p:nvPr>
            <p:ph type="pic" sz="quarter" idx="17"/>
          </p:nvPr>
        </p:nvSpPr>
        <p:spPr>
          <a:xfrm>
            <a:off x="8483600" y="0"/>
            <a:ext cx="37084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3155064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包含图像的标题幻灯片">
    <p:spTree>
      <p:nvGrpSpPr>
        <p:cNvPr id="1" name=""/>
        <p:cNvGrpSpPr/>
        <p:nvPr/>
      </p:nvGrpSpPr>
      <p:grpSpPr>
        <a:xfrm>
          <a:off x="0" y="0"/>
          <a:ext cx="0" cy="0"/>
          <a:chOff x="0" y="0"/>
          <a:chExt cx="0" cy="0"/>
        </a:xfrm>
      </p:grpSpPr>
      <p:sp>
        <p:nvSpPr>
          <p:cNvPr id="7"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rtlCol="0" anchor="t">
            <a:noAutofit/>
          </a:bodyPr>
          <a:lstStyle>
            <a:lvl1pP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谢谢！</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rtlCol="0">
            <a:normAutofit/>
          </a:bodyPr>
          <a:lstStyle>
            <a:lvl1pPr marL="0" indent="0">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en-US" altLang="zh-CN" noProof="0" dirty="0"/>
              <a:t>WWW.WEBSITENAME.COM</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rot="16200000" flipV="1">
            <a:off x="1918496" y="1819845"/>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6047623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2_自定义布局​​">
    <p:spTree>
      <p:nvGrpSpPr>
        <p:cNvPr id="1" name=""/>
        <p:cNvGrpSpPr/>
        <p:nvPr/>
      </p:nvGrpSpPr>
      <p:grpSpPr>
        <a:xfrm>
          <a:off x="0" y="0"/>
          <a:ext cx="0" cy="0"/>
          <a:chOff x="0" y="0"/>
          <a:chExt cx="0" cy="0"/>
        </a:xfrm>
      </p:grpSpPr>
      <p:sp>
        <p:nvSpPr>
          <p:cNvPr id="12" name="长方形 11" title="图案">
            <a:extLst>
              <a:ext uri="{FF2B5EF4-FFF2-40B4-BE49-F238E27FC236}">
                <a16:creationId xmlns:a16="http://schemas.microsoft.com/office/drawing/2014/main" id="{60EEF041-4EFF-410A-AFB4-25A65B462B2D}"/>
              </a:ext>
            </a:extLst>
          </p:cNvPr>
          <p:cNvSpPr/>
          <p:nvPr userDrawn="1"/>
        </p:nvSpPr>
        <p:spPr>
          <a:xfrm>
            <a:off x="8181847" y="0"/>
            <a:ext cx="401015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3" name="长方形 2" title="图案">
            <a:extLst>
              <a:ext uri="{FF2B5EF4-FFF2-40B4-BE49-F238E27FC236}">
                <a16:creationId xmlns:a16="http://schemas.microsoft.com/office/drawing/2014/main" id="{60EEF041-4EFF-410A-AFB4-25A65B462B2D}"/>
              </a:ext>
            </a:extLst>
          </p:cNvPr>
          <p:cNvSpPr/>
          <p:nvPr userDrawn="1"/>
        </p:nvSpPr>
        <p:spPr>
          <a:xfrm>
            <a:off x="4171694" y="0"/>
            <a:ext cx="401015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333757" y="1680547"/>
            <a:ext cx="3686025" cy="382749"/>
          </a:xfrm>
        </p:spPr>
        <p:txBody>
          <a:bodyPr lIns="0" rtlCol="0" anchor="b">
            <a:normAutofit/>
          </a:bodyPr>
          <a:lstStyle>
            <a:lvl1pPr marL="0" indent="0">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375228" y="1680547"/>
            <a:ext cx="3658010" cy="382749"/>
          </a:xfrm>
        </p:spPr>
        <p:txBody>
          <a:bodyPr vert="horz" lIns="0" tIns="45720" rIns="91440" bIns="45720" rtlCol="0" anchor="b">
            <a:normAutofit/>
          </a:bodyPr>
          <a:lstStyle>
            <a:lvl1pPr marL="0" indent="0">
              <a:buNone/>
              <a:defRPr lang="en-US" sz="1600" b="1" dirty="0">
                <a:solidFill>
                  <a:schemeClr val="bg1"/>
                </a:solidFill>
                <a:latin typeface="Microsoft YaHei UI" panose="020B0503020204020204" pitchFamily="34" charset="-122"/>
                <a:ea typeface="Microsoft YaHei UI" panose="020B0503020204020204" pitchFamily="34" charset="-122"/>
              </a:defRPr>
            </a:lvl1pPr>
          </a:lstStyle>
          <a:p>
            <a:pPr marL="228600" lvl="0" indent="-228600" rtl="0"/>
            <a:r>
              <a:rPr lang="zh-CN" altLang="en-US" noProof="0" dirty="0"/>
              <a:t>单击此处添加标题</a:t>
            </a:r>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4333454" y="2084831"/>
            <a:ext cx="3686159" cy="3044825"/>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8375228" y="2084831"/>
            <a:ext cx="3658010" cy="3044825"/>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1" name="标题 1">
            <a:extLst>
              <a:ext uri="{FF2B5EF4-FFF2-40B4-BE49-F238E27FC236}">
                <a16:creationId xmlns:a16="http://schemas.microsoft.com/office/drawing/2014/main" id="{110731EC-67BA-493B-B1C7-6258DD2B6042}"/>
              </a:ext>
            </a:extLst>
          </p:cNvPr>
          <p:cNvSpPr>
            <a:spLocks noGrp="1"/>
          </p:cNvSpPr>
          <p:nvPr>
            <p:ph type="title"/>
          </p:nvPr>
        </p:nvSpPr>
        <p:spPr>
          <a:xfrm>
            <a:off x="403410" y="1670007"/>
            <a:ext cx="3686159" cy="1466055"/>
          </a:xfrm>
        </p:spPr>
        <p:txBody>
          <a:bodyPr lIns="0" rtlCol="0" anchor="t">
            <a:normAutofit/>
          </a:bodyPr>
          <a:lstStyle>
            <a:lvl1pPr algn="l">
              <a:defRPr sz="400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39044906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3_自定义布局">
    <p:spTree>
      <p:nvGrpSpPr>
        <p:cNvPr id="1" name=""/>
        <p:cNvGrpSpPr/>
        <p:nvPr/>
      </p:nvGrpSpPr>
      <p:grpSpPr>
        <a:xfrm>
          <a:off x="0" y="0"/>
          <a:ext cx="0" cy="0"/>
          <a:chOff x="0" y="0"/>
          <a:chExt cx="0" cy="0"/>
        </a:xfrm>
      </p:grpSpPr>
      <p:sp>
        <p:nvSpPr>
          <p:cNvPr id="6" name="图片占位符 5" title="图案">
            <a:extLst>
              <a:ext uri="{FF2B5EF4-FFF2-40B4-BE49-F238E27FC236}">
                <a16:creationId xmlns:a16="http://schemas.microsoft.com/office/drawing/2014/main" id="{09156155-C47D-47A0-A08D-DCAC4D742D3F}"/>
              </a:ext>
            </a:extLst>
          </p:cNvPr>
          <p:cNvSpPr>
            <a:spLocks noGrp="1"/>
          </p:cNvSpPr>
          <p:nvPr>
            <p:ph type="pic" sz="quarter" idx="17"/>
          </p:nvPr>
        </p:nvSpPr>
        <p:spPr>
          <a:xfrm>
            <a:off x="0" y="0"/>
            <a:ext cx="12192000" cy="3408892"/>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11" name="标题 1" title="图案">
            <a:extLst>
              <a:ext uri="{FF2B5EF4-FFF2-40B4-BE49-F238E27FC236}">
                <a16:creationId xmlns:a16="http://schemas.microsoft.com/office/drawing/2014/main" id="{FC8F08DC-8736-4BFE-8B72-8DD4184DEBE1}"/>
              </a:ext>
            </a:extLst>
          </p:cNvPr>
          <p:cNvSpPr txBox="1">
            <a:spLocks/>
          </p:cNvSpPr>
          <p:nvPr userDrawn="1"/>
        </p:nvSpPr>
        <p:spPr>
          <a:xfrm>
            <a:off x="-1" y="3408891"/>
            <a:ext cx="12203575" cy="344910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zh-CN" altLang="en-US" noProof="0" dirty="0">
              <a:latin typeface="Microsoft YaHei UI" panose="020B0503020204020204" pitchFamily="34" charset="-122"/>
              <a:ea typeface="Microsoft YaHei UI" panose="020B0503020204020204" pitchFamily="34" charset="-122"/>
            </a:endParaRP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68750" y="3666354"/>
            <a:ext cx="3448800" cy="382749"/>
          </a:xfrm>
        </p:spPr>
        <p:txBody>
          <a:bodyPr lIns="0" rtlCol="0" anchor="b">
            <a:normAutofit/>
          </a:bodyPr>
          <a:lstStyle>
            <a:lvl1pPr marL="0" indent="0">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254055" y="3666354"/>
            <a:ext cx="3450265" cy="382749"/>
          </a:xfrm>
        </p:spPr>
        <p:txBody>
          <a:bodyPr vert="horz" lIns="0" tIns="45720" rIns="91440" bIns="45720" rtlCol="0" anchor="b">
            <a:normAutofit/>
          </a:bodyPr>
          <a:lstStyle>
            <a:lvl1pPr marL="0" indent="0">
              <a:buNone/>
              <a:defRPr lang="en-US" sz="1600" b="1" dirty="0">
                <a:solidFill>
                  <a:schemeClr val="bg1"/>
                </a:solidFill>
                <a:latin typeface="Microsoft YaHei UI" panose="020B0503020204020204" pitchFamily="34" charset="-122"/>
                <a:ea typeface="Microsoft YaHei UI" panose="020B0503020204020204" pitchFamily="34" charset="-122"/>
              </a:defRPr>
            </a:lvl1pPr>
          </a:lstStyle>
          <a:p>
            <a:pPr marL="228600" lvl="0" indent="-228600" rtl="0"/>
            <a:r>
              <a:rPr lang="zh-CN" altLang="en-US" noProof="0" dirty="0"/>
              <a:t>单击此处添加标题</a:t>
            </a:r>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4568447" y="4070639"/>
            <a:ext cx="3448800" cy="2253961"/>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8254055" y="4070639"/>
            <a:ext cx="3450265" cy="2253961"/>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4" name="标题 1">
            <a:extLst>
              <a:ext uri="{FF2B5EF4-FFF2-40B4-BE49-F238E27FC236}">
                <a16:creationId xmlns:a16="http://schemas.microsoft.com/office/drawing/2014/main" id="{110731EC-67BA-493B-B1C7-6258DD2B6042}"/>
              </a:ext>
            </a:extLst>
          </p:cNvPr>
          <p:cNvSpPr>
            <a:spLocks noGrp="1"/>
          </p:cNvSpPr>
          <p:nvPr>
            <p:ph type="title"/>
          </p:nvPr>
        </p:nvSpPr>
        <p:spPr>
          <a:xfrm>
            <a:off x="838200" y="4049104"/>
            <a:ext cx="3136900" cy="2168682"/>
          </a:xfrm>
        </p:spPr>
        <p:txBody>
          <a:bodyPr lIns="0" rtlCol="0" anchor="ctr">
            <a:normAutofit/>
          </a:bodyPr>
          <a:lstStyle>
            <a:lvl1pPr algn="l">
              <a:defRPr sz="400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1007210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1_自定义布局">
    <p:spTree>
      <p:nvGrpSpPr>
        <p:cNvPr id="1" name=""/>
        <p:cNvGrpSpPr/>
        <p:nvPr/>
      </p:nvGrpSpPr>
      <p:grpSpPr>
        <a:xfrm>
          <a:off x="0" y="0"/>
          <a:ext cx="0" cy="0"/>
          <a:chOff x="0" y="0"/>
          <a:chExt cx="0" cy="0"/>
        </a:xfrm>
      </p:grpSpPr>
      <p:sp>
        <p:nvSpPr>
          <p:cNvPr id="11" name="标题 1" title="图案">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zh-CN" altLang="en-US" noProof="0" dirty="0">
              <a:latin typeface="Microsoft YaHei UI" panose="020B0503020204020204" pitchFamily="34" charset="-122"/>
              <a:ea typeface="Microsoft YaHei UI" panose="020B0503020204020204" pitchFamily="34" charset="-122"/>
            </a:endParaRPr>
          </a:p>
        </p:txBody>
      </p:sp>
      <p:sp>
        <p:nvSpPr>
          <p:cNvPr id="12" name="标题 1" title="图案">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1">
              <a:lumMod val="60000"/>
              <a:lumOff val="40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zh-CN" altLang="en-US" noProof="0" dirty="0">
              <a:latin typeface="Microsoft YaHei UI" panose="020B0503020204020204" pitchFamily="34" charset="-122"/>
              <a:ea typeface="Microsoft YaHei UI" panose="020B0503020204020204" pitchFamily="34" charset="-122"/>
            </a:endParaRP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rtlCol="0" anchor="b">
            <a:normAutofit/>
          </a:bodyPr>
          <a:lstStyle>
            <a:lvl1pPr marL="0" indent="0">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icrosoft YaHei UI" panose="020B0503020204020204" pitchFamily="34" charset="-122"/>
                <a:ea typeface="Microsoft YaHei UI" panose="020B0503020204020204" pitchFamily="34" charset="-122"/>
              </a:defRPr>
            </a:lvl1pPr>
          </a:lstStyle>
          <a:p>
            <a:pPr marL="228600" lvl="0" indent="-228600" rtl="0"/>
            <a:r>
              <a:rPr lang="zh-CN" altLang="en-US" noProof="0" dirty="0"/>
              <a:t>单击此处添加标题</a:t>
            </a:r>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4" name="标题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rtlCol="0" anchor="t">
            <a:normAutofit/>
          </a:bodyPr>
          <a:lstStyle>
            <a:lvl1pPr algn="ctr">
              <a:defRPr sz="400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15" name="形状 62" title="图案">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40000"/>
                <a:lumOff val="6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7234858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2_自定义布局">
    <p:spTree>
      <p:nvGrpSpPr>
        <p:cNvPr id="1" name=""/>
        <p:cNvGrpSpPr/>
        <p:nvPr/>
      </p:nvGrpSpPr>
      <p:grpSpPr>
        <a:xfrm>
          <a:off x="0" y="0"/>
          <a:ext cx="0" cy="0"/>
          <a:chOff x="0" y="0"/>
          <a:chExt cx="0" cy="0"/>
        </a:xfrm>
      </p:grpSpPr>
      <p:sp>
        <p:nvSpPr>
          <p:cNvPr id="11" name="标题 1" title="图案">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2"/>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zh-CN" altLang="en-US" noProof="0" dirty="0">
              <a:latin typeface="Microsoft YaHei UI" panose="020B0503020204020204" pitchFamily="34" charset="-122"/>
              <a:ea typeface="Microsoft YaHei UI" panose="020B0503020204020204" pitchFamily="34" charset="-122"/>
            </a:endParaRPr>
          </a:p>
        </p:txBody>
      </p:sp>
      <p:sp>
        <p:nvSpPr>
          <p:cNvPr id="12" name="标题 1" title="图案">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2">
              <a:lumMod val="75000"/>
              <a:lumOff val="25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zh-CN" altLang="en-US" noProof="0" dirty="0">
              <a:latin typeface="Microsoft YaHei UI" panose="020B0503020204020204" pitchFamily="34" charset="-122"/>
              <a:ea typeface="Microsoft YaHei UI" panose="020B0503020204020204" pitchFamily="34" charset="-122"/>
            </a:endParaRP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rtlCol="0" anchor="b">
            <a:normAutofit/>
          </a:bodyPr>
          <a:lstStyle>
            <a:lvl1pPr marL="0" indent="0">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icrosoft YaHei UI" panose="020B0503020204020204" pitchFamily="34" charset="-122"/>
                <a:ea typeface="Microsoft YaHei UI" panose="020B0503020204020204" pitchFamily="34" charset="-122"/>
              </a:defRPr>
            </a:lvl1pPr>
          </a:lstStyle>
          <a:p>
            <a:pPr marL="228600" lvl="0" indent="-228600" rtl="0"/>
            <a:r>
              <a:rPr lang="zh-CN" altLang="en-US" noProof="0" dirty="0"/>
              <a:t>单击此处添加标题</a:t>
            </a:r>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4" name="标题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rtlCol="0" anchor="t">
            <a:normAutofit/>
          </a:bodyPr>
          <a:lstStyle>
            <a:lvl1pPr algn="ctr">
              <a:defRPr sz="400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15" name="形状 62" title="图案">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50000"/>
                <a:lumOff val="5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84964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5_自定义布局">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731EC-67BA-493B-B1C7-6258DD2B6042}"/>
              </a:ext>
            </a:extLst>
          </p:cNvPr>
          <p:cNvSpPr>
            <a:spLocks noGrp="1"/>
          </p:cNvSpPr>
          <p:nvPr>
            <p:ph type="title"/>
          </p:nvPr>
        </p:nvSpPr>
        <p:spPr>
          <a:xfrm>
            <a:off x="844948" y="1193765"/>
            <a:ext cx="4385841" cy="1325563"/>
          </a:xfrm>
        </p:spPr>
        <p:txBody>
          <a:bodyPr rtlCol="0" anchor="b">
            <a:normAutofit/>
          </a:bodyPr>
          <a:lstStyle>
            <a:lvl1pPr algn="r">
              <a:defRPr sz="40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5"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878814" y="2632337"/>
            <a:ext cx="4385841" cy="3357563"/>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7" name="文本占位符 6">
            <a:extLst>
              <a:ext uri="{FF2B5EF4-FFF2-40B4-BE49-F238E27FC236}">
                <a16:creationId xmlns:a16="http://schemas.microsoft.com/office/drawing/2014/main" id="{233D39E2-2188-4621-B115-A912A057E8AC}"/>
              </a:ext>
            </a:extLst>
          </p:cNvPr>
          <p:cNvSpPr>
            <a:spLocks noGrp="1"/>
          </p:cNvSpPr>
          <p:nvPr>
            <p:ph type="body" sz="quarter" idx="11"/>
          </p:nvPr>
        </p:nvSpPr>
        <p:spPr>
          <a:xfrm>
            <a:off x="6182016" y="1598619"/>
            <a:ext cx="4869806" cy="1896435"/>
          </a:xfrm>
        </p:spPr>
        <p:txBody>
          <a:bodyPr lIns="0" rtlCol="0">
            <a:noAutofit/>
          </a:bodyPr>
          <a:lstStyle>
            <a:lvl1pPr marL="0" indent="0">
              <a:lnSpc>
                <a:spcPct val="100000"/>
              </a:lnSpc>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6182016" y="1194294"/>
            <a:ext cx="4869806" cy="382749"/>
          </a:xfrm>
        </p:spPr>
        <p:txBody>
          <a:bodyPr lIns="0" rtlCol="0" anchor="b">
            <a:noAutofit/>
          </a:bodyPr>
          <a:lstStyle>
            <a:lvl1pPr marL="0" indent="0">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6" name="文本占位符 6">
            <a:extLst>
              <a:ext uri="{FF2B5EF4-FFF2-40B4-BE49-F238E27FC236}">
                <a16:creationId xmlns:a16="http://schemas.microsoft.com/office/drawing/2014/main" id="{B2C5FA2F-DD81-4A72-AB26-A4C663724F42}"/>
              </a:ext>
            </a:extLst>
          </p:cNvPr>
          <p:cNvSpPr>
            <a:spLocks noGrp="1"/>
          </p:cNvSpPr>
          <p:nvPr>
            <p:ph type="body" sz="quarter" idx="13"/>
          </p:nvPr>
        </p:nvSpPr>
        <p:spPr>
          <a:xfrm>
            <a:off x="6182018" y="4093464"/>
            <a:ext cx="4869806" cy="1896435"/>
          </a:xfrm>
        </p:spPr>
        <p:txBody>
          <a:bodyPr lIns="0" rtlCol="0">
            <a:noAutofit/>
          </a:bodyPr>
          <a:lstStyle>
            <a:lvl1pPr marL="0" indent="0">
              <a:lnSpc>
                <a:spcPct val="100000"/>
              </a:lnSpc>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182017" y="3689139"/>
            <a:ext cx="4832794" cy="382749"/>
          </a:xfrm>
        </p:spPr>
        <p:txBody>
          <a:bodyPr lIns="0" rtlCol="0" anchor="b">
            <a:noAutofit/>
          </a:bodyPr>
          <a:lstStyle>
            <a:lvl1pPr marL="0" indent="0">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10" name="形状 62" title="图案">
            <a:extLst>
              <a:ext uri="{FF2B5EF4-FFF2-40B4-BE49-F238E27FC236}">
                <a16:creationId xmlns:a16="http://schemas.microsoft.com/office/drawing/2014/main" id="{2683CBB0-468F-4DD2-853B-FBFFA91B662E}"/>
              </a:ext>
            </a:extLst>
          </p:cNvPr>
          <p:cNvSpPr/>
          <p:nvPr userDrawn="1"/>
        </p:nvSpPr>
        <p:spPr>
          <a:xfrm flipV="1">
            <a:off x="830507" y="1194294"/>
            <a:ext cx="0" cy="4795606"/>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9708105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自定义布局">
    <p:spTree>
      <p:nvGrpSpPr>
        <p:cNvPr id="1" name=""/>
        <p:cNvGrpSpPr/>
        <p:nvPr/>
      </p:nvGrpSpPr>
      <p:grpSpPr>
        <a:xfrm>
          <a:off x="0" y="0"/>
          <a:ext cx="0" cy="0"/>
          <a:chOff x="0" y="0"/>
          <a:chExt cx="0" cy="0"/>
        </a:xfrm>
      </p:grpSpPr>
      <p:sp>
        <p:nvSpPr>
          <p:cNvPr id="5" name="图片占位符 4">
            <a:extLst>
              <a:ext uri="{FF2B5EF4-FFF2-40B4-BE49-F238E27FC236}">
                <a16:creationId xmlns:a16="http://schemas.microsoft.com/office/drawing/2014/main" id="{BE84B7CE-D997-4F92-BD9D-3F9DE2782EF8}"/>
              </a:ext>
            </a:extLst>
          </p:cNvPr>
          <p:cNvSpPr>
            <a:spLocks noGrp="1"/>
          </p:cNvSpPr>
          <p:nvPr>
            <p:ph type="pic" sz="quarter" idx="10"/>
          </p:nvPr>
        </p:nvSpPr>
        <p:spPr>
          <a:xfrm>
            <a:off x="7928658" y="836271"/>
            <a:ext cx="4263342" cy="5185458"/>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7" name="文本占位符 6" title="图案">
            <a:extLst>
              <a:ext uri="{FF2B5EF4-FFF2-40B4-BE49-F238E27FC236}">
                <a16:creationId xmlns:a16="http://schemas.microsoft.com/office/drawing/2014/main" id="{233D39E2-2188-4621-B115-A912A057E8AC}"/>
              </a:ext>
            </a:extLst>
          </p:cNvPr>
          <p:cNvSpPr>
            <a:spLocks noGrp="1"/>
          </p:cNvSpPr>
          <p:nvPr>
            <p:ph type="body" sz="quarter" idx="11"/>
          </p:nvPr>
        </p:nvSpPr>
        <p:spPr>
          <a:xfrm>
            <a:off x="3657597" y="836271"/>
            <a:ext cx="4262400" cy="5185458"/>
          </a:xfrm>
          <a:solidFill>
            <a:schemeClr val="accent1"/>
          </a:solidFill>
        </p:spPr>
        <p:txBody>
          <a:bodyPr lIns="252000" tIns="144000" rIns="144000" rtlCol="0">
            <a:noAutofit/>
          </a:bodyPr>
          <a:lstStyle>
            <a:lvl1pPr marL="0" indent="0">
              <a:lnSpc>
                <a:spcPct val="100000"/>
              </a:lnSpc>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2" name="标题 1">
            <a:extLst>
              <a:ext uri="{FF2B5EF4-FFF2-40B4-BE49-F238E27FC236}">
                <a16:creationId xmlns:a16="http://schemas.microsoft.com/office/drawing/2014/main" id="{110731EC-67BA-493B-B1C7-6258DD2B6042}"/>
              </a:ext>
            </a:extLst>
          </p:cNvPr>
          <p:cNvSpPr>
            <a:spLocks noGrp="1"/>
          </p:cNvSpPr>
          <p:nvPr>
            <p:ph type="title" hasCustomPrompt="1"/>
          </p:nvPr>
        </p:nvSpPr>
        <p:spPr>
          <a:xfrm>
            <a:off x="625033" y="1659770"/>
            <a:ext cx="2558005" cy="1325563"/>
          </a:xfrm>
        </p:spPr>
        <p:txBody>
          <a:bodyPr rtlCol="0" anchor="t"/>
          <a:lstStyle>
            <a:lvl1pPr algn="l">
              <a:defRPr>
                <a:latin typeface="Microsoft YaHei UI" panose="020B0503020204020204" pitchFamily="34" charset="-122"/>
                <a:ea typeface="Microsoft YaHei UI" panose="020B0503020204020204" pitchFamily="34" charset="-122"/>
              </a:defRPr>
            </a:lvl1pPr>
          </a:lstStyle>
          <a:p>
            <a:pPr rtl="0"/>
            <a:r>
              <a:rPr lang="zh-CN" altLang="en-US" noProof="0" dirty="0"/>
              <a:t>单击 </a:t>
            </a:r>
            <a:br>
              <a:rPr lang="zh-CN" altLang="en-US" noProof="0" dirty="0"/>
            </a:br>
            <a:r>
              <a:rPr lang="zh-CN" altLang="en-US" noProof="0" dirty="0"/>
              <a:t>添加标题</a:t>
            </a:r>
          </a:p>
        </p:txBody>
      </p:sp>
      <p:sp>
        <p:nvSpPr>
          <p:cNvPr id="9" name="形状 62" title="图案">
            <a:extLst>
              <a:ext uri="{FF2B5EF4-FFF2-40B4-BE49-F238E27FC236}">
                <a16:creationId xmlns:a16="http://schemas.microsoft.com/office/drawing/2014/main" id="{E1A23DB6-E067-4A30-8C4B-98B452428518}"/>
              </a:ext>
            </a:extLst>
          </p:cNvPr>
          <p:cNvSpPr/>
          <p:nvPr userDrawn="1"/>
        </p:nvSpPr>
        <p:spPr>
          <a:xfrm rot="16200000" flipV="1">
            <a:off x="1756506" y="1915220"/>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2174074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自定义布局">
    <p:spTree>
      <p:nvGrpSpPr>
        <p:cNvPr id="1" name=""/>
        <p:cNvGrpSpPr/>
        <p:nvPr/>
      </p:nvGrpSpPr>
      <p:grpSpPr>
        <a:xfrm>
          <a:off x="0" y="0"/>
          <a:ext cx="0" cy="0"/>
          <a:chOff x="0" y="0"/>
          <a:chExt cx="0" cy="0"/>
        </a:xfrm>
      </p:grpSpPr>
      <p:sp>
        <p:nvSpPr>
          <p:cNvPr id="7" name="文本占位符 6" title="图案">
            <a:extLst>
              <a:ext uri="{FF2B5EF4-FFF2-40B4-BE49-F238E27FC236}">
                <a16:creationId xmlns:a16="http://schemas.microsoft.com/office/drawing/2014/main" id="{233D39E2-2188-4621-B115-A912A057E8AC}"/>
              </a:ext>
            </a:extLst>
          </p:cNvPr>
          <p:cNvSpPr>
            <a:spLocks noGrp="1"/>
          </p:cNvSpPr>
          <p:nvPr>
            <p:ph type="body" sz="quarter" idx="11"/>
          </p:nvPr>
        </p:nvSpPr>
        <p:spPr>
          <a:xfrm>
            <a:off x="0" y="3206186"/>
            <a:ext cx="12192000" cy="3651813"/>
          </a:xfrm>
          <a:solidFill>
            <a:schemeClr val="accent2"/>
          </a:solidFill>
        </p:spPr>
        <p:txBody>
          <a:bodyPr lIns="5400000" tIns="216000" rIns="1800000" rtlCol="0">
            <a:noAutofit/>
          </a:bodyPr>
          <a:lstStyle>
            <a:lvl1pPr marL="0" indent="0">
              <a:lnSpc>
                <a:spcPct val="100000"/>
              </a:lnSpc>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2" name="标题 1">
            <a:extLst>
              <a:ext uri="{FF2B5EF4-FFF2-40B4-BE49-F238E27FC236}">
                <a16:creationId xmlns:a16="http://schemas.microsoft.com/office/drawing/2014/main" id="{110731EC-67BA-493B-B1C7-6258DD2B6042}"/>
              </a:ext>
            </a:extLst>
          </p:cNvPr>
          <p:cNvSpPr>
            <a:spLocks noGrp="1"/>
          </p:cNvSpPr>
          <p:nvPr>
            <p:ph type="title" hasCustomPrompt="1"/>
          </p:nvPr>
        </p:nvSpPr>
        <p:spPr>
          <a:xfrm>
            <a:off x="5278053" y="1775520"/>
            <a:ext cx="6435524" cy="1325563"/>
          </a:xfrm>
        </p:spPr>
        <p:txBody>
          <a:bodyPr rtlCol="0" anchor="b"/>
          <a:lstStyle>
            <a:lvl1pPr algn="l">
              <a:defRPr>
                <a:latin typeface="+mj-lt"/>
              </a:defRPr>
            </a:lvl1pPr>
          </a:lstStyle>
          <a:p>
            <a:pPr rtl="0"/>
            <a:r>
              <a:rPr lang="zh-CN" altLang="en-US" noProof="0" dirty="0"/>
              <a:t>单击此处添加标题</a:t>
            </a:r>
          </a:p>
        </p:txBody>
      </p:sp>
      <p:sp>
        <p:nvSpPr>
          <p:cNvPr id="5"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971836" y="1"/>
            <a:ext cx="3523423" cy="3206186"/>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6" name="图片占位符 4" title="图案">
            <a:extLst>
              <a:ext uri="{FF2B5EF4-FFF2-40B4-BE49-F238E27FC236}">
                <a16:creationId xmlns:a16="http://schemas.microsoft.com/office/drawing/2014/main" id="{BE84B7CE-D997-4F92-BD9D-3F9DE2782EF8}"/>
              </a:ext>
            </a:extLst>
          </p:cNvPr>
          <p:cNvSpPr>
            <a:spLocks noGrp="1"/>
          </p:cNvSpPr>
          <p:nvPr>
            <p:ph type="pic" sz="quarter" idx="12"/>
          </p:nvPr>
        </p:nvSpPr>
        <p:spPr>
          <a:xfrm>
            <a:off x="971836" y="3358587"/>
            <a:ext cx="3523423" cy="3206186"/>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9972271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自定义布局">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233D39E2-2188-4621-B115-A912A057E8AC}"/>
              </a:ext>
            </a:extLst>
          </p:cNvPr>
          <p:cNvSpPr>
            <a:spLocks noGrp="1"/>
          </p:cNvSpPr>
          <p:nvPr>
            <p:ph type="body" sz="quarter" idx="11"/>
          </p:nvPr>
        </p:nvSpPr>
        <p:spPr>
          <a:xfrm>
            <a:off x="838199" y="4586456"/>
            <a:ext cx="10349090" cy="1577281"/>
          </a:xfrm>
          <a:noFill/>
          <a:ln>
            <a:noFill/>
          </a:ln>
        </p:spPr>
        <p:txBody>
          <a:bodyPr lIns="0" tIns="216000" rIns="0" rtlCol="0">
            <a:noAutofit/>
          </a:bodyPr>
          <a:lstStyle>
            <a:lvl1pPr marL="0" indent="0" algn="ctr">
              <a:lnSpc>
                <a:spcPct val="100000"/>
              </a:lnSpc>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2" name="标题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199" y="3717212"/>
            <a:ext cx="10349089" cy="854791"/>
          </a:xfrm>
        </p:spPr>
        <p:txBody>
          <a:bodyPr lIns="0" rIns="0" rtlCol="0" anchor="b"/>
          <a:lstStyle>
            <a:lvl1pPr algn="ctr">
              <a:defRPr>
                <a:latin typeface="+mj-lt"/>
              </a:defRPr>
            </a:lvl1pPr>
          </a:lstStyle>
          <a:p>
            <a:pPr rtl="0"/>
            <a:r>
              <a:rPr lang="zh-CN" altLang="en-US" noProof="0" dirty="0"/>
              <a:t>单击此处添加标题</a:t>
            </a:r>
          </a:p>
        </p:txBody>
      </p:sp>
      <p:sp>
        <p:nvSpPr>
          <p:cNvPr id="5"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838200" y="836271"/>
            <a:ext cx="10349089" cy="2516529"/>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5831282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_自定义布局">
    <p:spTree>
      <p:nvGrpSpPr>
        <p:cNvPr id="1" name=""/>
        <p:cNvGrpSpPr/>
        <p:nvPr/>
      </p:nvGrpSpPr>
      <p:grpSpPr>
        <a:xfrm>
          <a:off x="0" y="0"/>
          <a:ext cx="0" cy="0"/>
          <a:chOff x="0" y="0"/>
          <a:chExt cx="0" cy="0"/>
        </a:xfrm>
      </p:grpSpPr>
      <p:sp>
        <p:nvSpPr>
          <p:cNvPr id="3" name="长方形 2" title="图案">
            <a:extLst>
              <a:ext uri="{FF2B5EF4-FFF2-40B4-BE49-F238E27FC236}">
                <a16:creationId xmlns:a16="http://schemas.microsoft.com/office/drawing/2014/main" id="{9DF8596F-E730-47C4-86C3-F4A9B3F78268}"/>
              </a:ext>
            </a:extLst>
          </p:cNvPr>
          <p:cNvSpPr/>
          <p:nvPr userDrawn="1"/>
        </p:nvSpPr>
        <p:spPr>
          <a:xfrm>
            <a:off x="0" y="0"/>
            <a:ext cx="4745620" cy="3428990"/>
          </a:xfrm>
          <a:prstGeom prst="rect">
            <a:avLst/>
          </a:prstGeom>
          <a:solidFill>
            <a:schemeClr val="accent2"/>
          </a:solidFill>
        </p:spPr>
        <p:txBody>
          <a:bodyPr vert="horz" lIns="252000" tIns="144000" rIns="144000" bIns="45720" rtlCol="0">
            <a:noAutofit/>
          </a:bodyPr>
          <a:lstStyle/>
          <a:p>
            <a:pPr lvl="0" indent="0" rtl="0">
              <a:lnSpc>
                <a:spcPct val="100000"/>
              </a:lnSpc>
              <a:spcBef>
                <a:spcPts val="1000"/>
              </a:spcBef>
              <a:buFont typeface="Arial" panose="020B0604020202020204" pitchFamily="34" charset="0"/>
              <a:buNone/>
            </a:pPr>
            <a:endParaRPr lang="zh-CN" altLang="en-US" sz="1400" b="0" i="0" noProof="0"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5"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4745620" y="3428990"/>
            <a:ext cx="7446380" cy="3429009"/>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标题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200" y="1659770"/>
            <a:ext cx="3085618" cy="1325563"/>
          </a:xfrm>
        </p:spPr>
        <p:txBody>
          <a:bodyPr lIns="0" rtlCol="0" anchor="t"/>
          <a:lstStyle>
            <a:lvl1pPr algn="l">
              <a:defRPr>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 </a:t>
            </a:r>
            <a:br>
              <a:rPr lang="zh-CN" altLang="en-US" noProof="0" dirty="0"/>
            </a:br>
            <a:r>
              <a:rPr lang="zh-CN" altLang="en-US" noProof="0" dirty="0"/>
              <a:t>添加标题</a:t>
            </a:r>
          </a:p>
        </p:txBody>
      </p:sp>
      <p:sp>
        <p:nvSpPr>
          <p:cNvPr id="8" name="文本占位符 6">
            <a:extLst>
              <a:ext uri="{FF2B5EF4-FFF2-40B4-BE49-F238E27FC236}">
                <a16:creationId xmlns:a16="http://schemas.microsoft.com/office/drawing/2014/main" id="{2E0AB4DF-4264-4631-9A72-72B25F9BEED8}"/>
              </a:ext>
            </a:extLst>
          </p:cNvPr>
          <p:cNvSpPr>
            <a:spLocks noGrp="1"/>
          </p:cNvSpPr>
          <p:nvPr>
            <p:ph type="body" sz="quarter" idx="12" hasCustomPrompt="1"/>
          </p:nvPr>
        </p:nvSpPr>
        <p:spPr>
          <a:xfrm>
            <a:off x="5359078" y="1197273"/>
            <a:ext cx="6121722" cy="382749"/>
          </a:xfrm>
        </p:spPr>
        <p:txBody>
          <a:bodyPr lIns="0" tIns="0" rtlCol="0" anchor="t">
            <a:normAutofit/>
          </a:bodyPr>
          <a:lstStyle>
            <a:lvl1pPr marL="0" indent="0">
              <a:buNone/>
              <a:defRPr sz="1600" b="1">
                <a:solidFill>
                  <a:schemeClr val="tx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9" name="文本占位符 3">
            <a:extLst>
              <a:ext uri="{FF2B5EF4-FFF2-40B4-BE49-F238E27FC236}">
                <a16:creationId xmlns:a16="http://schemas.microsoft.com/office/drawing/2014/main" id="{0E3F0CD0-D764-45BB-9798-E9046593B3AC}"/>
              </a:ext>
            </a:extLst>
          </p:cNvPr>
          <p:cNvSpPr>
            <a:spLocks noGrp="1"/>
          </p:cNvSpPr>
          <p:nvPr>
            <p:ph type="body" sz="quarter" idx="15"/>
          </p:nvPr>
        </p:nvSpPr>
        <p:spPr>
          <a:xfrm>
            <a:off x="5359078" y="1588155"/>
            <a:ext cx="6121722" cy="1397178"/>
          </a:xfrm>
        </p:spPr>
        <p:txBody>
          <a:bodyPr lIns="0" tIns="0" rtlCol="0">
            <a:normAutofit/>
          </a:bodyPr>
          <a:lstStyle>
            <a:lvl1pPr marL="0" indent="0">
              <a:lnSpc>
                <a:spcPct val="100000"/>
              </a:lnSpc>
              <a:buNone/>
              <a:defRPr sz="1400">
                <a:solidFill>
                  <a:schemeClr val="tx1"/>
                </a:solidFill>
                <a:latin typeface="Microsoft YaHei Light" panose="020B0502040204020203" pitchFamily="34" charset="-122"/>
                <a:ea typeface="Microsoft YaHei Light" panose="020B0502040204020203" pitchFamily="34" charset="-122"/>
              </a:defRPr>
            </a:lvl1pPr>
            <a:lvl2pPr marL="457200" indent="0">
              <a:buNone/>
              <a:defRPr sz="1200"/>
            </a:lvl2pPr>
            <a:lvl3pPr marL="914400" indent="0">
              <a:buNone/>
              <a:defRPr sz="1100"/>
            </a:lvl3pPr>
            <a:lvl4pPr>
              <a:defRPr sz="1050"/>
            </a:lvl4pPr>
            <a:lvl5pPr>
              <a:defRPr sz="1050"/>
            </a:lvl5pPr>
          </a:lstStyle>
          <a:p>
            <a:pPr lvl="0" rtl="0"/>
            <a:r>
              <a:rPr lang="zh-CN" altLang="en-US" noProof="0"/>
              <a:t>单击此处编辑母版文本样式</a:t>
            </a:r>
          </a:p>
        </p:txBody>
      </p:sp>
      <p:sp>
        <p:nvSpPr>
          <p:cNvPr id="10" name="文本占位符 3">
            <a:extLst>
              <a:ext uri="{FF2B5EF4-FFF2-40B4-BE49-F238E27FC236}">
                <a16:creationId xmlns:a16="http://schemas.microsoft.com/office/drawing/2014/main" id="{0E3F0CD0-D764-45BB-9798-E9046593B3AC}"/>
              </a:ext>
            </a:extLst>
          </p:cNvPr>
          <p:cNvSpPr>
            <a:spLocks noGrp="1"/>
          </p:cNvSpPr>
          <p:nvPr>
            <p:ph type="body" sz="quarter" idx="16"/>
          </p:nvPr>
        </p:nvSpPr>
        <p:spPr>
          <a:xfrm>
            <a:off x="838200" y="3737092"/>
            <a:ext cx="3085618" cy="2663707"/>
          </a:xfrm>
        </p:spPr>
        <p:txBody>
          <a:bodyPr lIns="0" tIns="0" rtlCol="0">
            <a:normAutofit/>
          </a:bodyPr>
          <a:lstStyle>
            <a:lvl1pPr marL="0" indent="0">
              <a:lnSpc>
                <a:spcPct val="100000"/>
              </a:lnSpc>
              <a:buNone/>
              <a:defRPr sz="2000">
                <a:solidFill>
                  <a:schemeClr val="tx1"/>
                </a:solidFill>
                <a:latin typeface="Microsoft YaHei Light" panose="020B0502040204020203" pitchFamily="34" charset="-122"/>
                <a:ea typeface="Microsoft YaHei Light" panose="020B0502040204020203" pitchFamily="34" charset="-122"/>
              </a:defRPr>
            </a:lvl1pPr>
            <a:lvl2pPr marL="457200" indent="0">
              <a:buNone/>
              <a:defRPr sz="1200"/>
            </a:lvl2pPr>
            <a:lvl3pPr marL="914400" indent="0">
              <a:buNone/>
              <a:defRPr sz="1100"/>
            </a:lvl3pPr>
            <a:lvl4pPr>
              <a:defRPr sz="1050"/>
            </a:lvl4pPr>
            <a:lvl5pPr>
              <a:defRPr sz="1050"/>
            </a:lvl5pPr>
          </a:lstStyle>
          <a:p>
            <a:pPr lvl="0" rtl="0"/>
            <a:r>
              <a:rPr lang="zh-CN" altLang="en-US" noProof="0"/>
              <a:t>单击此处编辑母版文本样式</a:t>
            </a:r>
          </a:p>
        </p:txBody>
      </p:sp>
    </p:spTree>
    <p:extLst>
      <p:ext uri="{BB962C8B-B14F-4D97-AF65-F5344CB8AC3E}">
        <p14:creationId xmlns:p14="http://schemas.microsoft.com/office/powerpoint/2010/main" val="33363622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自定义布局">
    <p:spTree>
      <p:nvGrpSpPr>
        <p:cNvPr id="1" name=""/>
        <p:cNvGrpSpPr/>
        <p:nvPr/>
      </p:nvGrpSpPr>
      <p:grpSpPr>
        <a:xfrm>
          <a:off x="0" y="0"/>
          <a:ext cx="0" cy="0"/>
          <a:chOff x="0" y="0"/>
          <a:chExt cx="0" cy="0"/>
        </a:xfrm>
      </p:grpSpPr>
      <p:sp>
        <p:nvSpPr>
          <p:cNvPr id="5" name="图片占位符 4" title="图案">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标题 1">
            <a:extLst>
              <a:ext uri="{FF2B5EF4-FFF2-40B4-BE49-F238E27FC236}">
                <a16:creationId xmlns:a16="http://schemas.microsoft.com/office/drawing/2014/main" id="{C7F92C0C-7E68-45AE-8824-6858C6874760}"/>
              </a:ext>
            </a:extLst>
          </p:cNvPr>
          <p:cNvSpPr>
            <a:spLocks noGrp="1"/>
          </p:cNvSpPr>
          <p:nvPr>
            <p:ph type="title" hasCustomPrompt="1"/>
          </p:nvPr>
        </p:nvSpPr>
        <p:spPr>
          <a:xfrm>
            <a:off x="2282502" y="4973519"/>
            <a:ext cx="7299618" cy="1440000"/>
          </a:xfrm>
          <a:solidFill>
            <a:schemeClr val="accent1"/>
          </a:solidFill>
        </p:spPr>
        <p:txBody>
          <a:bodyPr lIns="216000" rtlCol="0">
            <a:normAutofit/>
          </a:bodyPr>
          <a:lstStyle>
            <a:lvl1pPr algn="ctr">
              <a:defRPr sz="400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单击以编辑 </a:t>
            </a:r>
            <a:br>
              <a:rPr lang="zh-CN" altLang="en-US" noProof="0" dirty="0"/>
            </a:br>
            <a:r>
              <a:rPr lang="zh-CN" altLang="en-US" noProof="0" dirty="0"/>
              <a:t>母版标题样式</a:t>
            </a:r>
          </a:p>
        </p:txBody>
      </p:sp>
    </p:spTree>
    <p:extLst>
      <p:ext uri="{BB962C8B-B14F-4D97-AF65-F5344CB8AC3E}">
        <p14:creationId xmlns:p14="http://schemas.microsoft.com/office/powerpoint/2010/main" val="953602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包含图像的标题幻灯片">
    <p:bg>
      <p:bgPr>
        <a:solidFill>
          <a:schemeClr val="accent1"/>
        </a:solidFill>
        <a:effectLst/>
      </p:bgPr>
    </p:bg>
    <p:spTree>
      <p:nvGrpSpPr>
        <p:cNvPr id="1" name=""/>
        <p:cNvGrpSpPr/>
        <p:nvPr/>
      </p:nvGrpSpPr>
      <p:grpSpPr>
        <a:xfrm>
          <a:off x="0" y="0"/>
          <a:ext cx="0" cy="0"/>
          <a:chOff x="0" y="0"/>
          <a:chExt cx="0" cy="0"/>
        </a:xfrm>
      </p:grpSpPr>
      <p:sp>
        <p:nvSpPr>
          <p:cNvPr id="7"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5295899" y="4288"/>
            <a:ext cx="68961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9" name="长方形 8">
            <a:extLst>
              <a:ext uri="{FF2B5EF4-FFF2-40B4-BE49-F238E27FC236}">
                <a16:creationId xmlns:a16="http://schemas.microsoft.com/office/drawing/2014/main" id="{38CBA09E-664D-42AC-81A8-E6756A655750}"/>
              </a:ext>
            </a:extLst>
          </p:cNvPr>
          <p:cNvSpPr/>
          <p:nvPr userDrawn="1"/>
        </p:nvSpPr>
        <p:spPr>
          <a:xfrm>
            <a:off x="0" y="1539433"/>
            <a:ext cx="8866207" cy="5318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8" name="长方形 7" title="图案"/>
          <p:cNvSpPr/>
          <p:nvPr userDrawn="1"/>
        </p:nvSpPr>
        <p:spPr>
          <a:xfrm>
            <a:off x="0" y="0"/>
            <a:ext cx="5295899" cy="6858000"/>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798690" y="2040520"/>
            <a:ext cx="4120444" cy="1818655"/>
          </a:xfrm>
        </p:spPr>
        <p:txBody>
          <a:bodyPr rtlCol="0" anchor="b">
            <a:noAutofit/>
          </a:bodyPr>
          <a:lstStyle>
            <a:lvl1pPr algn="l">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10" name="文本占位符 12">
            <a:extLst>
              <a:ext uri="{FF2B5EF4-FFF2-40B4-BE49-F238E27FC236}">
                <a16:creationId xmlns:a16="http://schemas.microsoft.com/office/drawing/2014/main" id="{1221857D-ECFA-4D4D-91DF-E36500791501}"/>
              </a:ext>
            </a:extLst>
          </p:cNvPr>
          <p:cNvSpPr>
            <a:spLocks noGrp="1"/>
          </p:cNvSpPr>
          <p:nvPr>
            <p:ph type="body" sz="quarter" idx="15" hasCustomPrompt="1"/>
          </p:nvPr>
        </p:nvSpPr>
        <p:spPr>
          <a:xfrm>
            <a:off x="798690" y="4031658"/>
            <a:ext cx="4120443" cy="338549"/>
          </a:xfrm>
        </p:spPr>
        <p:txBody>
          <a:bodyPr rtlCol="0">
            <a:normAutofit/>
          </a:bodyPr>
          <a:lstStyle>
            <a:lvl1pPr marL="0" indent="0" algn="l">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11" name="形状 62" title="图案">
            <a:extLst>
              <a:ext uri="{FF2B5EF4-FFF2-40B4-BE49-F238E27FC236}">
                <a16:creationId xmlns:a16="http://schemas.microsoft.com/office/drawing/2014/main" id="{E1A23DB6-E067-4A30-8C4B-98B452428518}"/>
              </a:ext>
            </a:extLst>
          </p:cNvPr>
          <p:cNvSpPr/>
          <p:nvPr userDrawn="1"/>
        </p:nvSpPr>
        <p:spPr>
          <a:xfrm rot="16200000" flipV="1">
            <a:off x="1893092" y="2764774"/>
            <a:ext cx="0" cy="2188806"/>
          </a:xfrm>
          <a:prstGeom prst="line">
            <a:avLst/>
          </a:prstGeom>
          <a:ln w="25400">
            <a:solidFill>
              <a:schemeClr val="bg1"/>
            </a:solidFill>
            <a:miter lim="400000"/>
          </a:ln>
        </p:spPr>
        <p:txBody>
          <a:bodyPr lIns="19050" tIns="19050" rIns="19050" bIns="19050" rtlCol="0" anchor="ctr"/>
          <a:lstStyle/>
          <a:p>
            <a:pPr algn="l"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5588500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自定义布局">
    <p:spTree>
      <p:nvGrpSpPr>
        <p:cNvPr id="1" name=""/>
        <p:cNvGrpSpPr/>
        <p:nvPr/>
      </p:nvGrpSpPr>
      <p:grpSpPr>
        <a:xfrm>
          <a:off x="0" y="0"/>
          <a:ext cx="0" cy="0"/>
          <a:chOff x="0" y="0"/>
          <a:chExt cx="0" cy="0"/>
        </a:xfrm>
      </p:grpSpPr>
      <p:sp>
        <p:nvSpPr>
          <p:cNvPr id="5" name="图片占位符 4" title="图案">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26320271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9_自定义布局">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40240C2-616C-4E41-9EF7-BC952073889A}"/>
              </a:ext>
            </a:extLst>
          </p:cNvPr>
          <p:cNvSpPr>
            <a:spLocks noGrp="1"/>
          </p:cNvSpPr>
          <p:nvPr>
            <p:ph sz="quarter" idx="15"/>
          </p:nvPr>
        </p:nvSpPr>
        <p:spPr>
          <a:xfrm>
            <a:off x="609600" y="812800"/>
            <a:ext cx="10833100" cy="5633382"/>
          </a:xfrm>
        </p:spPr>
        <p:txBody>
          <a:bodyPr>
            <a:normAutofit/>
          </a:bodyPr>
          <a:lstStyle>
            <a:lvl1pPr>
              <a:lnSpc>
                <a:spcPct val="120000"/>
              </a:lnSpc>
              <a:defRPr sz="3200" baseline="0">
                <a:latin typeface="Calibri" panose="020F0502020204030204" pitchFamily="34" charset="0"/>
                <a:ea typeface="黑体" panose="02010609060101010101" pitchFamily="49" charset="-122"/>
              </a:defRPr>
            </a:lvl1pPr>
            <a:lvl2pPr>
              <a:lnSpc>
                <a:spcPct val="120000"/>
              </a:lnSpc>
              <a:defRPr sz="2800" baseline="0">
                <a:latin typeface="Calibri" panose="020F0502020204030204" pitchFamily="34" charset="0"/>
                <a:ea typeface="黑体" panose="02010609060101010101" pitchFamily="49" charset="-122"/>
              </a:defRPr>
            </a:lvl2pPr>
            <a:lvl3pPr>
              <a:lnSpc>
                <a:spcPct val="120000"/>
              </a:lnSpc>
              <a:defRPr sz="2400" baseline="0">
                <a:latin typeface="Calibri" panose="020F0502020204030204" pitchFamily="34" charset="0"/>
                <a:ea typeface="黑体" panose="02010609060101010101" pitchFamily="49" charset="-122"/>
              </a:defRPr>
            </a:lvl3pPr>
            <a:lvl4pPr>
              <a:lnSpc>
                <a:spcPct val="120000"/>
              </a:lnSpc>
              <a:defRPr sz="2000" baseline="0">
                <a:latin typeface="Calibri" panose="020F0502020204030204" pitchFamily="34" charset="0"/>
                <a:ea typeface="黑体" panose="02010609060101010101" pitchFamily="49" charset="-122"/>
              </a:defRPr>
            </a:lvl4pPr>
            <a:lvl5pPr>
              <a:lnSpc>
                <a:spcPct val="120000"/>
              </a:lnSpc>
              <a:defRPr sz="2000" baseline="0">
                <a:latin typeface="Calibri" panose="020F0502020204030204" pitchFamily="34" charset="0"/>
                <a:ea typeface="黑体" panose="02010609060101010101" pitchFamily="49"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文本占位符 12">
            <a:extLst>
              <a:ext uri="{FF2B5EF4-FFF2-40B4-BE49-F238E27FC236}">
                <a16:creationId xmlns:a16="http://schemas.microsoft.com/office/drawing/2014/main" id="{89A80859-BDA6-44AA-A750-4E06108B9B2B}"/>
              </a:ext>
            </a:extLst>
          </p:cNvPr>
          <p:cNvSpPr>
            <a:spLocks noGrp="1"/>
          </p:cNvSpPr>
          <p:nvPr>
            <p:ph type="body" sz="quarter" idx="14"/>
          </p:nvPr>
        </p:nvSpPr>
        <p:spPr>
          <a:xfrm>
            <a:off x="7556502" y="5664200"/>
            <a:ext cx="4635497" cy="781984"/>
          </a:xfrm>
          <a:solidFill>
            <a:schemeClr val="accent1"/>
          </a:solidFill>
        </p:spPr>
        <p:txBody>
          <a:bodyPr lIns="274320" tIns="182880" rIns="182880" bIns="182880" rtlCol="0" anchor="ctr">
            <a:noAutofit/>
          </a:bodyPr>
          <a:lstStyle>
            <a:lvl1pPr marL="0" indent="0" algn="l" defTabSz="914400" rtl="0" eaLnBrk="1" latinLnBrk="0" hangingPunct="1">
              <a:lnSpc>
                <a:spcPct val="90000"/>
              </a:lnSpc>
              <a:spcBef>
                <a:spcPct val="0"/>
              </a:spcBef>
              <a:buNone/>
              <a:defRPr lang="en-US" sz="2800" b="1" i="0" kern="1200" spc="-150" dirty="0">
                <a:solidFill>
                  <a:schemeClr val="bg1"/>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lvl="0" rtl="0"/>
            <a:r>
              <a:rPr lang="zh-CN" altLang="en-US" noProof="0" dirty="0"/>
              <a:t>单击此处编辑母版文本样式</a:t>
            </a:r>
          </a:p>
        </p:txBody>
      </p:sp>
      <p:sp>
        <p:nvSpPr>
          <p:cNvPr id="6" name="形状 62" title="图案">
            <a:extLst>
              <a:ext uri="{FF2B5EF4-FFF2-40B4-BE49-F238E27FC236}">
                <a16:creationId xmlns:a16="http://schemas.microsoft.com/office/drawing/2014/main" id="{E1A23DB6-E067-4A30-8C4B-98B452428518}"/>
              </a:ext>
            </a:extLst>
          </p:cNvPr>
          <p:cNvSpPr/>
          <p:nvPr userDrawn="1"/>
        </p:nvSpPr>
        <p:spPr>
          <a:xfrm flipV="1">
            <a:off x="7556500" y="5664201"/>
            <a:ext cx="2" cy="781983"/>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10" name="长方形 10">
            <a:extLst>
              <a:ext uri="{FF2B5EF4-FFF2-40B4-BE49-F238E27FC236}">
                <a16:creationId xmlns:a16="http://schemas.microsoft.com/office/drawing/2014/main" id="{D00C0329-6DEA-4948-9963-7B8E469F200F}"/>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2" name="任意多边形：形状 8">
            <a:extLst>
              <a:ext uri="{FF2B5EF4-FFF2-40B4-BE49-F238E27FC236}">
                <a16:creationId xmlns:a16="http://schemas.microsoft.com/office/drawing/2014/main" id="{1ACF7E13-A395-4D21-8649-FBCE3371DDD6}"/>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7" name="文本占位符 6">
            <a:extLst>
              <a:ext uri="{FF2B5EF4-FFF2-40B4-BE49-F238E27FC236}">
                <a16:creationId xmlns:a16="http://schemas.microsoft.com/office/drawing/2014/main" id="{35E8ECA8-5C33-4116-ADDB-E47F9F73EA29}"/>
              </a:ext>
            </a:extLst>
          </p:cNvPr>
          <p:cNvSpPr>
            <a:spLocks noGrp="1"/>
          </p:cNvSpPr>
          <p:nvPr>
            <p:ph type="body" sz="quarter" idx="16"/>
          </p:nvPr>
        </p:nvSpPr>
        <p:spPr>
          <a:xfrm>
            <a:off x="571500" y="67864"/>
            <a:ext cx="6362700" cy="343954"/>
          </a:xfrm>
        </p:spPr>
        <p:txBody>
          <a:bodyPr>
            <a:normAutofit/>
          </a:bodyPr>
          <a:lstStyle>
            <a:lvl1pPr marL="0" indent="0">
              <a:buNone/>
              <a:defRPr sz="1800" b="1" baseline="0">
                <a:solidFill>
                  <a:schemeClr val="bg1"/>
                </a:solidFill>
                <a:latin typeface="Calibri" panose="020F0502020204030204" pitchFamily="34" charset="0"/>
                <a:ea typeface="微软雅黑" panose="020B0503020204020204" pitchFamily="34" charset="-122"/>
              </a:defRPr>
            </a:lvl1pPr>
            <a:lvl2pPr marL="457200" indent="0">
              <a:buNone/>
              <a:defRPr baseline="0">
                <a:solidFill>
                  <a:schemeClr val="bg1"/>
                </a:solidFill>
                <a:latin typeface="Calibri" panose="020F0502020204030204" pitchFamily="34" charset="0"/>
                <a:ea typeface="微软雅黑" panose="020B0503020204020204" pitchFamily="34" charset="-122"/>
              </a:defRPr>
            </a:lvl2pPr>
            <a:lvl3pPr marL="914400" indent="0">
              <a:buNone/>
              <a:defRPr baseline="0">
                <a:solidFill>
                  <a:schemeClr val="bg1"/>
                </a:solidFill>
                <a:latin typeface="Calibri" panose="020F0502020204030204" pitchFamily="34" charset="0"/>
                <a:ea typeface="微软雅黑" panose="020B0503020204020204" pitchFamily="34" charset="-122"/>
              </a:defRPr>
            </a:lvl3pPr>
            <a:lvl4pPr marL="1371600" indent="0">
              <a:buNone/>
              <a:defRPr baseline="0">
                <a:solidFill>
                  <a:schemeClr val="bg1"/>
                </a:solidFill>
                <a:latin typeface="Calibri" panose="020F0502020204030204" pitchFamily="34" charset="0"/>
                <a:ea typeface="微软雅黑" panose="020B0503020204020204" pitchFamily="34" charset="-122"/>
              </a:defRPr>
            </a:lvl4pPr>
            <a:lvl5pPr marL="1828800" indent="0">
              <a:buNone/>
              <a:defRPr baseline="0">
                <a:solidFill>
                  <a:schemeClr val="bg1"/>
                </a:solidFill>
                <a:latin typeface="Calibri" panose="020F0502020204030204" pitchFamily="34" charset="0"/>
                <a:ea typeface="微软雅黑" panose="020B0503020204020204" pitchFamily="34" charset="-122"/>
              </a:defRPr>
            </a:lvl5pPr>
          </a:lstStyle>
          <a:p>
            <a:pPr lvl="0"/>
            <a:r>
              <a:rPr lang="zh-CN" altLang="en-US" dirty="0"/>
              <a:t>单击此处编辑母版文本样式</a:t>
            </a:r>
          </a:p>
        </p:txBody>
      </p:sp>
    </p:spTree>
    <p:extLst>
      <p:ext uri="{BB962C8B-B14F-4D97-AF65-F5344CB8AC3E}">
        <p14:creationId xmlns:p14="http://schemas.microsoft.com/office/powerpoint/2010/main" val="42597402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9_自定义布局">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 name="文本占位符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2"/>
          </a:solidFill>
        </p:spPr>
        <p:txBody>
          <a:bodyPr lIns="274320" tIns="182880" rIns="182880" bIns="182880" rtlCol="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lvl="0" rtl="0"/>
            <a:r>
              <a:rPr lang="zh-CN" altLang="en-US" noProof="0"/>
              <a:t>单击此处编辑母版文本样式</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2">
                <a:lumMod val="75000"/>
                <a:lumOff val="25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559417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0_自定义布局">
    <p:bg>
      <p:bgPr>
        <a:solidFill>
          <a:schemeClr val="accent1"/>
        </a:solidFill>
        <a:effectLst/>
      </p:bgPr>
    </p:bg>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 name="标题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rtlCol="0"/>
          <a:lstStyle>
            <a:lvl1pPr>
              <a:defRPr>
                <a:solidFill>
                  <a:schemeClr val="bg1"/>
                </a:solidFill>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3661472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0_自定义布局">
    <p:bg>
      <p:bgPr>
        <a:solidFill>
          <a:schemeClr val="accent1"/>
        </a:solidFill>
        <a:effectLst/>
      </p:bgPr>
    </p:bg>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21259541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3_自定义布局">
    <p:bg>
      <p:bgPr>
        <a:solidFill>
          <a:schemeClr val="accent2"/>
        </a:solidFill>
        <a:effectLst/>
      </p:bgPr>
    </p:bg>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 name="标题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rtlCol="0"/>
          <a:lstStyle>
            <a:lvl1pPr>
              <a:defRPr>
                <a:solidFill>
                  <a:schemeClr val="bg1"/>
                </a:solidFill>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40843891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4_自定义布局">
    <p:bg>
      <p:bgPr>
        <a:solidFill>
          <a:schemeClr val="accent2"/>
        </a:solidFill>
        <a:effectLst/>
      </p:bgPr>
    </p:bg>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3382582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1_自定义布局">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5" name="长方形 4"/>
          <p:cNvSpPr/>
          <p:nvPr userDrawn="1"/>
        </p:nvSpPr>
        <p:spPr>
          <a:xfrm>
            <a:off x="0" y="4735870"/>
            <a:ext cx="12192000" cy="150043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3" name="标题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rtlCol="0"/>
          <a:lstStyle>
            <a:lvl1pPr>
              <a:defRPr>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27136611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5_自定义布局">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5" name="长方形 4" title="图案"/>
          <p:cNvSpPr/>
          <p:nvPr userDrawn="1"/>
        </p:nvSpPr>
        <p:spPr>
          <a:xfrm>
            <a:off x="0" y="4735870"/>
            <a:ext cx="12192000" cy="1500431"/>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3" name="标题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rtlCol="0"/>
          <a:lstStyle>
            <a:lvl1pPr>
              <a:defRPr>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20017970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6_自定义布局">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5" name="长方形 4" title="图案"/>
          <p:cNvSpPr/>
          <p:nvPr userDrawn="1"/>
        </p:nvSpPr>
        <p:spPr>
          <a:xfrm>
            <a:off x="0" y="4735870"/>
            <a:ext cx="12192000" cy="150043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3" name="标题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rtlCol="0"/>
          <a:lstStyle>
            <a:lvl1pPr>
              <a:defRPr>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38263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谢谢">
    <p:spTree>
      <p:nvGrpSpPr>
        <p:cNvPr id="1" name=""/>
        <p:cNvGrpSpPr/>
        <p:nvPr/>
      </p:nvGrpSpPr>
      <p:grpSpPr>
        <a:xfrm>
          <a:off x="0" y="0"/>
          <a:ext cx="0" cy="0"/>
          <a:chOff x="0" y="0"/>
          <a:chExt cx="0" cy="0"/>
        </a:xfrm>
      </p:grpSpPr>
      <p:sp>
        <p:nvSpPr>
          <p:cNvPr id="8" name="图片占位符 4" title="图案">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3872090" y="2905535"/>
            <a:ext cx="4120444" cy="891250"/>
          </a:xfrm>
        </p:spPr>
        <p:txBody>
          <a:bodyPr rtlCol="0" anchor="t">
            <a:noAutofit/>
          </a:bodyPr>
          <a:lstStyle>
            <a:lvl1pPr algn="ct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谢谢！</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3872090" y="3993558"/>
            <a:ext cx="4120443" cy="338549"/>
          </a:xfrm>
        </p:spPr>
        <p:txBody>
          <a:bodyPr rtlCol="0">
            <a:normAutofit/>
          </a:bodyPr>
          <a:lstStyle>
            <a:lvl1pPr marL="0" indent="0" algn="ctr">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en-US" altLang="zh-CN" noProof="0" dirty="0"/>
              <a:t>WWW.WEBSITENAME.COM</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rot="16200000" flipV="1">
            <a:off x="5932310" y="2726675"/>
            <a:ext cx="1"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2" name="长方形 1" title="图案"/>
          <p:cNvSpPr/>
          <p:nvPr userDrawn="1"/>
        </p:nvSpPr>
        <p:spPr>
          <a:xfrm>
            <a:off x="3872089" y="860778"/>
            <a:ext cx="4120444"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0916583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自定义布局">
    <p:bg>
      <p:bgPr>
        <a:solidFill>
          <a:schemeClr val="bg1"/>
        </a:solidFill>
        <a:effectLst/>
      </p:bgPr>
    </p:bg>
    <p:spTree>
      <p:nvGrpSpPr>
        <p:cNvPr id="1" name=""/>
        <p:cNvGrpSpPr/>
        <p:nvPr/>
      </p:nvGrpSpPr>
      <p:grpSpPr>
        <a:xfrm>
          <a:off x="0" y="0"/>
          <a:ext cx="0" cy="0"/>
          <a:chOff x="0" y="0"/>
          <a:chExt cx="0" cy="0"/>
        </a:xfrm>
      </p:grpSpPr>
      <p:grpSp>
        <p:nvGrpSpPr>
          <p:cNvPr id="3" name="组 2"/>
          <p:cNvGrpSpPr/>
          <p:nvPr userDrawn="1"/>
        </p:nvGrpSpPr>
        <p:grpSpPr>
          <a:xfrm>
            <a:off x="3413895" y="419827"/>
            <a:ext cx="7939904" cy="6018346"/>
            <a:chOff x="8585200" y="440266"/>
            <a:chExt cx="14753564" cy="11183013"/>
          </a:xfrm>
        </p:grpSpPr>
        <p:sp>
          <p:nvSpPr>
            <p:cNvPr id="5" name="Dikdörtgen" title="图案"/>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zh-CN" altLang="en-US" noProof="0" dirty="0">
                <a:latin typeface="Microsoft YaHei UI" panose="020B0503020204020204" pitchFamily="34" charset="-122"/>
                <a:ea typeface="Microsoft YaHei UI" panose="020B0503020204020204" pitchFamily="34" charset="-122"/>
              </a:endParaRPr>
            </a:p>
          </p:txBody>
        </p:sp>
        <p:sp>
          <p:nvSpPr>
            <p:cNvPr id="6" name="图像占位符" title="图案"/>
            <p:cNvSpPr/>
            <p:nvPr userDrawn="1"/>
          </p:nvSpPr>
          <p:spPr>
            <a:xfrm>
              <a:off x="10168466" y="1092200"/>
              <a:ext cx="13170298" cy="10531079"/>
            </a:xfrm>
            <a:prstGeom prst="rect">
              <a:avLst/>
            </a:prstGeom>
            <a:solidFill>
              <a:schemeClr val="accent2"/>
            </a:solidFill>
            <a:ln w="12700">
              <a:miter lim="400000"/>
            </a:ln>
            <a:extLst>
              <a:ext uri="{C572A759-6A51-4108-AA02-DFA0A04FC94B}">
                <ma14:wrappingTextBoxFlag xmlns="" xmlns:ma14="http://schemas.microsoft.com/office/mac/drawingml/2011/main" val="1"/>
              </a:ext>
            </a:extLst>
          </p:spPr>
          <p:txBody>
            <a:bodyPr lIns="0" tIns="0" rIns="0" bIns="0" rtlCol="0" anchor="ctr"/>
            <a:lstStyle>
              <a:lvl1pPr>
                <a:defRPr b="0">
                  <a:solidFill>
                    <a:srgbClr val="F3F3F3"/>
                  </a:solidFill>
                  <a:latin typeface="Raleway"/>
                  <a:ea typeface="Raleway"/>
                  <a:cs typeface="Raleway"/>
                  <a:sym typeface="Raleway"/>
                </a:defRPr>
              </a:lvl1pPr>
            </a:lstStyle>
            <a:p>
              <a:pPr rtl="0"/>
              <a:endParaRPr lang="zh-CN" altLang="en-US" noProof="0" dirty="0">
                <a:latin typeface="Microsoft YaHei UI" panose="020B0503020204020204" pitchFamily="34" charset="-122"/>
                <a:ea typeface="Microsoft YaHei UI" panose="020B0503020204020204" pitchFamily="34" charset="-122"/>
              </a:endParaRPr>
            </a:p>
          </p:txBody>
        </p:sp>
      </p:grpSp>
      <p:sp>
        <p:nvSpPr>
          <p:cNvPr id="4" name="文本占位符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rtlCol="0" anchor="b">
            <a:noAutofit/>
          </a:bodyPr>
          <a:lstStyle>
            <a:lvl1pPr marL="0" indent="0" algn="r">
              <a:buNone/>
              <a:defRPr sz="30000">
                <a:solidFill>
                  <a:schemeClr val="accent2">
                    <a:lumMod val="75000"/>
                    <a:lumOff val="25000"/>
                    <a:alpha val="20000"/>
                  </a:schemeClr>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dirty="0"/>
              <a:t>1</a:t>
            </a: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rtlCol="0">
            <a:normAutofit/>
          </a:bodyPr>
          <a:lstStyle>
            <a:lvl1pPr>
              <a:defRPr sz="6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节标题</a:t>
            </a:r>
          </a:p>
        </p:txBody>
      </p:sp>
    </p:spTree>
    <p:extLst>
      <p:ext uri="{BB962C8B-B14F-4D97-AF65-F5344CB8AC3E}">
        <p14:creationId xmlns:p14="http://schemas.microsoft.com/office/powerpoint/2010/main" val="2948043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自定义布局">
    <p:bg>
      <p:bgPr>
        <a:solidFill>
          <a:schemeClr val="bg1"/>
        </a:solidFill>
        <a:effectLst/>
      </p:bgPr>
    </p:bg>
    <p:spTree>
      <p:nvGrpSpPr>
        <p:cNvPr id="1" name=""/>
        <p:cNvGrpSpPr/>
        <p:nvPr/>
      </p:nvGrpSpPr>
      <p:grpSpPr>
        <a:xfrm>
          <a:off x="0" y="0"/>
          <a:ext cx="0" cy="0"/>
          <a:chOff x="0" y="0"/>
          <a:chExt cx="0" cy="0"/>
        </a:xfrm>
      </p:grpSpPr>
      <p:grpSp>
        <p:nvGrpSpPr>
          <p:cNvPr id="3" name="组 2"/>
          <p:cNvGrpSpPr/>
          <p:nvPr userDrawn="1"/>
        </p:nvGrpSpPr>
        <p:grpSpPr>
          <a:xfrm>
            <a:off x="3413895" y="419827"/>
            <a:ext cx="7939904" cy="6018346"/>
            <a:chOff x="8585200" y="440266"/>
            <a:chExt cx="14753564" cy="11183013"/>
          </a:xfrm>
        </p:grpSpPr>
        <p:sp>
          <p:nvSpPr>
            <p:cNvPr id="5" name="Dikdörtgen" title="图案"/>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zh-CN" altLang="en-US" noProof="0" dirty="0">
                <a:latin typeface="Microsoft YaHei UI" panose="020B0503020204020204" pitchFamily="34" charset="-122"/>
                <a:ea typeface="Microsoft YaHei UI" panose="020B0503020204020204" pitchFamily="34" charset="-122"/>
              </a:endParaRPr>
            </a:p>
          </p:txBody>
        </p:sp>
        <p:sp>
          <p:nvSpPr>
            <p:cNvPr id="6" name="图像占位符" title="图案"/>
            <p:cNvSpPr/>
            <p:nvPr userDrawn="1"/>
          </p:nvSpPr>
          <p:spPr>
            <a:xfrm>
              <a:off x="10168466" y="1092200"/>
              <a:ext cx="13170298" cy="10531079"/>
            </a:xfrm>
            <a:prstGeom prst="rect">
              <a:avLst/>
            </a:prstGeom>
            <a:solidFill>
              <a:schemeClr val="accent1"/>
            </a:solidFill>
            <a:ln w="12700">
              <a:miter lim="400000"/>
            </a:ln>
            <a:extLst>
              <a:ext uri="{C572A759-6A51-4108-AA02-DFA0A04FC94B}">
                <ma14:wrappingTextBoxFlag xmlns="" xmlns:ma14="http://schemas.microsoft.com/office/mac/drawingml/2011/main" val="1"/>
              </a:ext>
            </a:extLst>
          </p:spPr>
          <p:txBody>
            <a:bodyPr lIns="0" tIns="0" rIns="0" bIns="0" rtlCol="0" anchor="ctr"/>
            <a:lstStyle>
              <a:lvl1pPr>
                <a:defRPr b="0">
                  <a:solidFill>
                    <a:srgbClr val="F3F3F3"/>
                  </a:solidFill>
                  <a:latin typeface="Raleway"/>
                  <a:ea typeface="Raleway"/>
                  <a:cs typeface="Raleway"/>
                  <a:sym typeface="Raleway"/>
                </a:defRPr>
              </a:lvl1pPr>
            </a:lstStyle>
            <a:p>
              <a:pPr rtl="0"/>
              <a:endParaRPr lang="zh-CN" altLang="en-US" noProof="0" dirty="0">
                <a:latin typeface="Microsoft YaHei UI" panose="020B0503020204020204" pitchFamily="34" charset="-122"/>
                <a:ea typeface="Microsoft YaHei UI" panose="020B0503020204020204" pitchFamily="34" charset="-122"/>
              </a:endParaRPr>
            </a:p>
          </p:txBody>
        </p:sp>
      </p:grpSp>
      <p:sp>
        <p:nvSpPr>
          <p:cNvPr id="4" name="文本占位符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rtlCol="0" anchor="b">
            <a:noAutofit/>
          </a:bodyPr>
          <a:lstStyle>
            <a:lvl1pPr marL="0" indent="0" algn="r">
              <a:buNone/>
              <a:defRPr sz="30000">
                <a:solidFill>
                  <a:schemeClr val="accent1">
                    <a:lumMod val="60000"/>
                    <a:lumOff val="40000"/>
                    <a:alpha val="20000"/>
                  </a:schemeClr>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dirty="0"/>
              <a:t>2</a:t>
            </a: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rtlCol="0">
            <a:normAutofit/>
          </a:bodyPr>
          <a:lstStyle>
            <a:lvl1pPr>
              <a:defRPr sz="6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节标题</a:t>
            </a:r>
          </a:p>
        </p:txBody>
      </p:sp>
    </p:spTree>
    <p:extLst>
      <p:ext uri="{BB962C8B-B14F-4D97-AF65-F5344CB8AC3E}">
        <p14:creationId xmlns:p14="http://schemas.microsoft.com/office/powerpoint/2010/main" val="26495172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8_自定义布局">
    <p:bg>
      <p:bgPr>
        <a:solidFill>
          <a:schemeClr val="bg1"/>
        </a:solidFill>
        <a:effectLst/>
      </p:bgPr>
    </p:bg>
    <p:spTree>
      <p:nvGrpSpPr>
        <p:cNvPr id="1" name=""/>
        <p:cNvGrpSpPr/>
        <p:nvPr/>
      </p:nvGrpSpPr>
      <p:grpSpPr>
        <a:xfrm>
          <a:off x="0" y="0"/>
          <a:ext cx="0" cy="0"/>
          <a:chOff x="0" y="0"/>
          <a:chExt cx="0" cy="0"/>
        </a:xfrm>
      </p:grpSpPr>
      <p:grpSp>
        <p:nvGrpSpPr>
          <p:cNvPr id="3" name="组 2"/>
          <p:cNvGrpSpPr/>
          <p:nvPr userDrawn="1"/>
        </p:nvGrpSpPr>
        <p:grpSpPr>
          <a:xfrm>
            <a:off x="3413895" y="419827"/>
            <a:ext cx="7939904" cy="6018346"/>
            <a:chOff x="8585200" y="440266"/>
            <a:chExt cx="14753564" cy="11183013"/>
          </a:xfrm>
        </p:grpSpPr>
        <p:sp>
          <p:nvSpPr>
            <p:cNvPr id="5" name="Dikdörtgen" title="图案"/>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zh-CN" altLang="en-US" noProof="0" dirty="0">
                <a:latin typeface="Microsoft YaHei UI" panose="020B0503020204020204" pitchFamily="34" charset="-122"/>
                <a:ea typeface="Microsoft YaHei UI" panose="020B0503020204020204" pitchFamily="34" charset="-122"/>
              </a:endParaRPr>
            </a:p>
          </p:txBody>
        </p:sp>
        <p:sp>
          <p:nvSpPr>
            <p:cNvPr id="6" name="图像占位符" title="图案"/>
            <p:cNvSpPr/>
            <p:nvPr userDrawn="1"/>
          </p:nvSpPr>
          <p:spPr>
            <a:xfrm>
              <a:off x="10168466" y="1092200"/>
              <a:ext cx="13170298" cy="10531079"/>
            </a:xfrm>
            <a:prstGeom prst="rect">
              <a:avLst/>
            </a:prstGeom>
            <a:solidFill>
              <a:schemeClr val="accent4"/>
            </a:solidFill>
            <a:ln w="12700">
              <a:miter lim="400000"/>
            </a:ln>
            <a:extLst>
              <a:ext uri="{C572A759-6A51-4108-AA02-DFA0A04FC94B}">
                <ma14:wrappingTextBoxFlag xmlns="" xmlns:ma14="http://schemas.microsoft.com/office/mac/drawingml/2011/main" val="1"/>
              </a:ext>
            </a:extLst>
          </p:spPr>
          <p:txBody>
            <a:bodyPr lIns="0" tIns="0" rIns="0" bIns="0" rtlCol="0" anchor="ctr"/>
            <a:lstStyle>
              <a:lvl1pPr>
                <a:defRPr b="0">
                  <a:solidFill>
                    <a:srgbClr val="F3F3F3"/>
                  </a:solidFill>
                  <a:latin typeface="Raleway"/>
                  <a:ea typeface="Raleway"/>
                  <a:cs typeface="Raleway"/>
                  <a:sym typeface="Raleway"/>
                </a:defRPr>
              </a:lvl1pPr>
            </a:lstStyle>
            <a:p>
              <a:pPr rtl="0"/>
              <a:endParaRPr lang="zh-CN" altLang="en-US" noProof="0" dirty="0">
                <a:latin typeface="Microsoft YaHei UI" panose="020B0503020204020204" pitchFamily="34" charset="-122"/>
                <a:ea typeface="Microsoft YaHei UI" panose="020B0503020204020204" pitchFamily="34" charset="-122"/>
              </a:endParaRPr>
            </a:p>
          </p:txBody>
        </p:sp>
      </p:grpSp>
      <p:sp>
        <p:nvSpPr>
          <p:cNvPr id="4" name="文本占位符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rtlCol="0" anchor="b">
            <a:noAutofit/>
          </a:bodyPr>
          <a:lstStyle>
            <a:lvl1pPr marL="0" indent="0" algn="r">
              <a:buNone/>
              <a:defRPr sz="30000">
                <a:solidFill>
                  <a:schemeClr val="accent4">
                    <a:lumMod val="40000"/>
                    <a:lumOff val="60000"/>
                    <a:alpha val="20000"/>
                  </a:schemeClr>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dirty="0"/>
              <a:t>3</a:t>
            </a: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rtlCol="0">
            <a:normAutofit/>
          </a:bodyPr>
          <a:lstStyle>
            <a:lvl1pPr>
              <a:defRPr sz="6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节标题</a:t>
            </a:r>
          </a:p>
        </p:txBody>
      </p:sp>
    </p:spTree>
    <p:extLst>
      <p:ext uri="{BB962C8B-B14F-4D97-AF65-F5344CB8AC3E}">
        <p14:creationId xmlns:p14="http://schemas.microsoft.com/office/powerpoint/2010/main" val="36834422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9_自定义布局">
    <p:bg>
      <p:bgPr>
        <a:solidFill>
          <a:schemeClr val="bg1"/>
        </a:solidFill>
        <a:effectLst/>
      </p:bgPr>
    </p:bg>
    <p:spTree>
      <p:nvGrpSpPr>
        <p:cNvPr id="1" name=""/>
        <p:cNvGrpSpPr/>
        <p:nvPr/>
      </p:nvGrpSpPr>
      <p:grpSpPr>
        <a:xfrm>
          <a:off x="0" y="0"/>
          <a:ext cx="0" cy="0"/>
          <a:chOff x="0" y="0"/>
          <a:chExt cx="0" cy="0"/>
        </a:xfrm>
      </p:grpSpPr>
      <p:sp>
        <p:nvSpPr>
          <p:cNvPr id="16" name="长方形 15" title="图案">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rtlCol="0" anchor="t">
            <a:noAutofit/>
          </a:bodyPr>
          <a:lstStyle>
            <a:lvl1pPr>
              <a:defRPr sz="66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节标题</a:t>
            </a:r>
          </a:p>
        </p:txBody>
      </p:sp>
      <p:sp>
        <p:nvSpPr>
          <p:cNvPr id="18" name="文本占位符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2">
              <a:lumMod val="75000"/>
              <a:lumOff val="25000"/>
            </a:schemeClr>
          </a:solidFill>
        </p:spPr>
        <p:txBody>
          <a:bodyPr bIns="0" rtlCol="0" anchor="b">
            <a:noAutofit/>
          </a:bodyPr>
          <a:lstStyle>
            <a:lvl1pPr marL="0" indent="0" algn="ctr">
              <a:buNone/>
              <a:defRPr sz="25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dirty="0"/>
              <a:t>1</a:t>
            </a:r>
          </a:p>
        </p:txBody>
      </p:sp>
    </p:spTree>
    <p:extLst>
      <p:ext uri="{BB962C8B-B14F-4D97-AF65-F5344CB8AC3E}">
        <p14:creationId xmlns:p14="http://schemas.microsoft.com/office/powerpoint/2010/main" val="40552306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6_自定义布局">
    <p:bg>
      <p:bgPr>
        <a:solidFill>
          <a:schemeClr val="bg1"/>
        </a:solidFill>
        <a:effectLst/>
      </p:bgPr>
    </p:bg>
    <p:spTree>
      <p:nvGrpSpPr>
        <p:cNvPr id="1" name=""/>
        <p:cNvGrpSpPr/>
        <p:nvPr/>
      </p:nvGrpSpPr>
      <p:grpSpPr>
        <a:xfrm>
          <a:off x="0" y="0"/>
          <a:ext cx="0" cy="0"/>
          <a:chOff x="0" y="0"/>
          <a:chExt cx="0" cy="0"/>
        </a:xfrm>
      </p:grpSpPr>
      <p:sp>
        <p:nvSpPr>
          <p:cNvPr id="16" name="长方形 15" title="图案">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rtlCol="0" anchor="t">
            <a:noAutofit/>
          </a:bodyPr>
          <a:lstStyle>
            <a:lvl1pPr>
              <a:defRPr sz="66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节标题</a:t>
            </a:r>
          </a:p>
        </p:txBody>
      </p:sp>
      <p:sp>
        <p:nvSpPr>
          <p:cNvPr id="18" name="文本占位符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1">
              <a:lumMod val="60000"/>
              <a:lumOff val="40000"/>
            </a:schemeClr>
          </a:solidFill>
        </p:spPr>
        <p:txBody>
          <a:bodyPr bIns="0" rtlCol="0" anchor="b">
            <a:noAutofit/>
          </a:bodyPr>
          <a:lstStyle>
            <a:lvl1pPr marL="0" indent="0" algn="ctr">
              <a:buNone/>
              <a:defRPr sz="25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dirty="0"/>
              <a:t>2</a:t>
            </a:r>
          </a:p>
        </p:txBody>
      </p:sp>
    </p:spTree>
    <p:extLst>
      <p:ext uri="{BB962C8B-B14F-4D97-AF65-F5344CB8AC3E}">
        <p14:creationId xmlns:p14="http://schemas.microsoft.com/office/powerpoint/2010/main" val="11717688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0_自定义布局">
    <p:bg>
      <p:bgPr>
        <a:solidFill>
          <a:schemeClr val="bg1"/>
        </a:solidFill>
        <a:effectLst/>
      </p:bgPr>
    </p:bg>
    <p:spTree>
      <p:nvGrpSpPr>
        <p:cNvPr id="1" name=""/>
        <p:cNvGrpSpPr/>
        <p:nvPr/>
      </p:nvGrpSpPr>
      <p:grpSpPr>
        <a:xfrm>
          <a:off x="0" y="0"/>
          <a:ext cx="0" cy="0"/>
          <a:chOff x="0" y="0"/>
          <a:chExt cx="0" cy="0"/>
        </a:xfrm>
      </p:grpSpPr>
      <p:sp>
        <p:nvSpPr>
          <p:cNvPr id="16" name="长方形 15" title="图案">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rtlCol="0" anchor="t">
            <a:noAutofit/>
          </a:bodyPr>
          <a:lstStyle>
            <a:lvl1pPr>
              <a:defRPr sz="66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节标题</a:t>
            </a:r>
          </a:p>
        </p:txBody>
      </p:sp>
      <p:sp>
        <p:nvSpPr>
          <p:cNvPr id="18" name="文本占位符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4">
              <a:lumMod val="40000"/>
              <a:lumOff val="60000"/>
            </a:schemeClr>
          </a:solidFill>
        </p:spPr>
        <p:txBody>
          <a:bodyPr bIns="0" rtlCol="0" anchor="b">
            <a:noAutofit/>
          </a:bodyPr>
          <a:lstStyle>
            <a:lvl1pPr marL="0" indent="0" algn="ctr">
              <a:buNone/>
              <a:defRPr sz="25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dirty="0"/>
              <a:t>2</a:t>
            </a:r>
          </a:p>
        </p:txBody>
      </p:sp>
    </p:spTree>
    <p:extLst>
      <p:ext uri="{BB962C8B-B14F-4D97-AF65-F5344CB8AC3E}">
        <p14:creationId xmlns:p14="http://schemas.microsoft.com/office/powerpoint/2010/main" val="27217497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自定义布局">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9791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图像和内容">
    <p:spTree>
      <p:nvGrpSpPr>
        <p:cNvPr id="1" name=""/>
        <p:cNvGrpSpPr/>
        <p:nvPr/>
      </p:nvGrpSpPr>
      <p:grpSpPr>
        <a:xfrm>
          <a:off x="0" y="0"/>
          <a:ext cx="0" cy="0"/>
          <a:chOff x="0" y="0"/>
          <a:chExt cx="0" cy="0"/>
        </a:xfrm>
      </p:grpSpPr>
      <p:sp>
        <p:nvSpPr>
          <p:cNvPr id="7" name="长方形 6" title="图案">
            <a:extLst>
              <a:ext uri="{FF2B5EF4-FFF2-40B4-BE49-F238E27FC236}">
                <a16:creationId xmlns:a16="http://schemas.microsoft.com/office/drawing/2014/main" id="{BC0DB138-926E-4EF2-BFC2-93D610E35703}"/>
              </a:ext>
            </a:extLst>
          </p:cNvPr>
          <p:cNvSpPr/>
          <p:nvPr userDrawn="1"/>
        </p:nvSpPr>
        <p:spPr>
          <a:xfrm>
            <a:off x="0" y="0"/>
            <a:ext cx="6057900" cy="6857995"/>
          </a:xfrm>
          <a:prstGeom prst="rect">
            <a:avLst/>
          </a:prstGeom>
          <a:solidFill>
            <a:schemeClr val="accent2"/>
          </a:solidFill>
        </p:spPr>
        <p:txBody>
          <a:bodyPr vert="horz" lIns="1296000" tIns="45720" rIns="432000" bIns="45720" rtlCol="0" anchor="ctr">
            <a:normAutofit/>
          </a:bodyPr>
          <a:lstStyle/>
          <a:p>
            <a:pPr lvl="0" indent="0" rtl="0">
              <a:lnSpc>
                <a:spcPct val="100000"/>
              </a:lnSpc>
              <a:spcBef>
                <a:spcPts val="1000"/>
              </a:spcBef>
              <a:buFontTx/>
              <a:buNone/>
            </a:pPr>
            <a:endParaRPr lang="zh-CN" altLang="en-US" sz="1400" b="0" i="0" spc="0" noProof="0"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9" name="文本占位符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6" name="文本占位符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8" name="文本占位符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9" name="文本占位符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5" name="图片占位符 5" title="图案">
            <a:extLst>
              <a:ext uri="{FF2B5EF4-FFF2-40B4-BE49-F238E27FC236}">
                <a16:creationId xmlns:a16="http://schemas.microsoft.com/office/drawing/2014/main" id="{EADDC907-00BA-437D-8631-DCDAA19616AC}"/>
              </a:ext>
            </a:extLst>
          </p:cNvPr>
          <p:cNvSpPr>
            <a:spLocks noGrp="1"/>
          </p:cNvSpPr>
          <p:nvPr>
            <p:ph type="pic" sz="quarter" idx="13"/>
          </p:nvPr>
        </p:nvSpPr>
        <p:spPr>
          <a:xfrm>
            <a:off x="6749917" y="1002146"/>
            <a:ext cx="885235" cy="885235"/>
          </a:xfrm>
          <a:prstGeom prst="ellipse">
            <a:avLst/>
          </a:prstGeom>
          <a:solidFill>
            <a:schemeClr val="bg1"/>
          </a:solidFill>
          <a:ln w="19050">
            <a:noFill/>
          </a:ln>
        </p:spPr>
        <p:txBody>
          <a:bodyPr rtlCol="0">
            <a:normAutofit/>
          </a:bodyPr>
          <a:lstStyle>
            <a:lvl1pPr>
              <a:defRPr sz="8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1" name="图片占位符 5" title="图案">
            <a:extLst>
              <a:ext uri="{FF2B5EF4-FFF2-40B4-BE49-F238E27FC236}">
                <a16:creationId xmlns:a16="http://schemas.microsoft.com/office/drawing/2014/main" id="{44A0EDB5-B80A-4225-9741-99690ADBCE8D}"/>
              </a:ext>
            </a:extLst>
          </p:cNvPr>
          <p:cNvSpPr>
            <a:spLocks noGrp="1"/>
          </p:cNvSpPr>
          <p:nvPr>
            <p:ph type="pic" sz="quarter" idx="14"/>
          </p:nvPr>
        </p:nvSpPr>
        <p:spPr>
          <a:xfrm>
            <a:off x="6749917" y="2291505"/>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22" name="图片占位符 5" title="图案">
            <a:extLst>
              <a:ext uri="{FF2B5EF4-FFF2-40B4-BE49-F238E27FC236}">
                <a16:creationId xmlns:a16="http://schemas.microsoft.com/office/drawing/2014/main" id="{E5C18081-A6EE-421D-96AC-0A7FA46F744A}"/>
              </a:ext>
            </a:extLst>
          </p:cNvPr>
          <p:cNvSpPr>
            <a:spLocks noGrp="1"/>
          </p:cNvSpPr>
          <p:nvPr>
            <p:ph type="pic" sz="quarter" idx="15"/>
          </p:nvPr>
        </p:nvSpPr>
        <p:spPr>
          <a:xfrm>
            <a:off x="6749917" y="3580864"/>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23" name="图片占位符 5" title="图案">
            <a:extLst>
              <a:ext uri="{FF2B5EF4-FFF2-40B4-BE49-F238E27FC236}">
                <a16:creationId xmlns:a16="http://schemas.microsoft.com/office/drawing/2014/main" id="{1D21CB0A-3210-4B51-85A0-5111AEBA214F}"/>
              </a:ext>
            </a:extLst>
          </p:cNvPr>
          <p:cNvSpPr>
            <a:spLocks noGrp="1"/>
          </p:cNvSpPr>
          <p:nvPr>
            <p:ph type="pic" sz="quarter" idx="16"/>
          </p:nvPr>
        </p:nvSpPr>
        <p:spPr>
          <a:xfrm>
            <a:off x="6749917" y="4870223"/>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24" name="标题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rtlCol="0" anchor="b"/>
          <a:lstStyle>
            <a:lvl1pPr>
              <a:defRPr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单击此处添加幻灯片标题</a:t>
            </a:r>
          </a:p>
        </p:txBody>
      </p:sp>
      <p:sp>
        <p:nvSpPr>
          <p:cNvPr id="25" name="文本占位符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rtlCol="0" anchor="t">
            <a:normAutofit/>
          </a:bodyPr>
          <a:lstStyle>
            <a:lvl1pPr marL="0" indent="0">
              <a:buNone/>
              <a:defRPr sz="1400" spc="300">
                <a:solidFill>
                  <a:schemeClr val="bg1"/>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26" name="文本占位符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rtlCol="0">
            <a:noAutofit/>
          </a:bodyPr>
          <a:lstStyle>
            <a:lvl1pPr marL="0" indent="0">
              <a:lnSpc>
                <a:spcPct val="100000"/>
              </a:lnSpc>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27" name="形状 62" title="图案">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2">
                <a:lumMod val="50000"/>
                <a:lumOff val="5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solidFill>
                <a:schemeClr val="bg1"/>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44426491"/>
      </p:ext>
    </p:extLst>
  </p:cSld>
  <p:clrMapOvr>
    <a:masterClrMapping/>
  </p:clrMapOvr>
  <p:extLst>
    <p:ext uri="{DCECCB84-F9BA-43D5-87BE-67443E8EF086}">
      <p15:sldGuideLst xmlns:p15="http://schemas.microsoft.com/office/powerpoint/2012/main">
        <p15:guide id="1" orient="horz" pos="2160">
          <p15:clr>
            <a:srgbClr val="FBAE40"/>
          </p15:clr>
        </p15:guide>
        <p15:guide id="2" pos="5382"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图像和内容">
    <p:spTree>
      <p:nvGrpSpPr>
        <p:cNvPr id="1" name=""/>
        <p:cNvGrpSpPr/>
        <p:nvPr/>
      </p:nvGrpSpPr>
      <p:grpSpPr>
        <a:xfrm>
          <a:off x="0" y="0"/>
          <a:ext cx="0" cy="0"/>
          <a:chOff x="0" y="0"/>
          <a:chExt cx="0" cy="0"/>
        </a:xfrm>
      </p:grpSpPr>
      <p:sp>
        <p:nvSpPr>
          <p:cNvPr id="9" name="文本占位符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58980"/>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6" name="文本占位符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8" name="文本占位符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9" name="文本占位符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4" name="标题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rtlCol="0" anchor="b"/>
          <a:lstStyle>
            <a:lvl1pPr>
              <a:defRPr b="1">
                <a:latin typeface="Microsoft YaHei UI" panose="020B0503020204020204" pitchFamily="34" charset="-122"/>
                <a:ea typeface="Microsoft YaHei UI" panose="020B0503020204020204" pitchFamily="34" charset="-122"/>
              </a:defRPr>
            </a:lvl1pPr>
          </a:lstStyle>
          <a:p>
            <a:pPr rtl="0"/>
            <a:r>
              <a:rPr lang="zh-CN" altLang="en-US" noProof="0" dirty="0"/>
              <a:t>单击此处添加幻灯片标题</a:t>
            </a:r>
          </a:p>
        </p:txBody>
      </p:sp>
      <p:sp>
        <p:nvSpPr>
          <p:cNvPr id="20" name="文本占位符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rtlCol="0" anchor="t">
            <a:normAutofit/>
          </a:bodyPr>
          <a:lstStyle>
            <a:lvl1pPr marL="0" indent="0">
              <a:buNone/>
              <a:defRPr sz="1400" spc="300">
                <a:solidFill>
                  <a:schemeClr val="tx2"/>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24" name="文本占位符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rtlCol="0">
            <a:noAutofit/>
          </a:bodyPr>
          <a:lstStyle>
            <a:lvl1pPr marL="0" indent="0">
              <a:lnSpc>
                <a:spcPct val="100000"/>
              </a:lnSpc>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25" name="形状 62" title="图案">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2" name="椭圆形 1">
            <a:extLst>
              <a:ext uri="{FF2B5EF4-FFF2-40B4-BE49-F238E27FC236}">
                <a16:creationId xmlns:a16="http://schemas.microsoft.com/office/drawing/2014/main" id="{7E5B409A-28A1-4F13-9C1C-E15291930DF1}"/>
              </a:ext>
            </a:extLst>
          </p:cNvPr>
          <p:cNvSpPr/>
          <p:nvPr userDrawn="1"/>
        </p:nvSpPr>
        <p:spPr>
          <a:xfrm>
            <a:off x="6721671" y="1047456"/>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7" name="椭圆形 16">
            <a:extLst>
              <a:ext uri="{FF2B5EF4-FFF2-40B4-BE49-F238E27FC236}">
                <a16:creationId xmlns:a16="http://schemas.microsoft.com/office/drawing/2014/main" id="{B0A9508C-D302-4643-AFFA-37BE20A4CF91}"/>
              </a:ext>
            </a:extLst>
          </p:cNvPr>
          <p:cNvSpPr/>
          <p:nvPr userDrawn="1"/>
        </p:nvSpPr>
        <p:spPr>
          <a:xfrm>
            <a:off x="6721671" y="2342488"/>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6" name="椭圆形 25">
            <a:extLst>
              <a:ext uri="{FF2B5EF4-FFF2-40B4-BE49-F238E27FC236}">
                <a16:creationId xmlns:a16="http://schemas.microsoft.com/office/drawing/2014/main" id="{3C430BF1-F654-4C13-9094-97AE78B80696}"/>
              </a:ext>
            </a:extLst>
          </p:cNvPr>
          <p:cNvSpPr/>
          <p:nvPr userDrawn="1"/>
        </p:nvSpPr>
        <p:spPr>
          <a:xfrm>
            <a:off x="6721671" y="3644740"/>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7" name="椭圆形 26">
            <a:extLst>
              <a:ext uri="{FF2B5EF4-FFF2-40B4-BE49-F238E27FC236}">
                <a16:creationId xmlns:a16="http://schemas.microsoft.com/office/drawing/2014/main" id="{94F3E6A2-CCB8-4870-9797-40002216D2B3}"/>
              </a:ext>
            </a:extLst>
          </p:cNvPr>
          <p:cNvSpPr/>
          <p:nvPr userDrawn="1"/>
        </p:nvSpPr>
        <p:spPr>
          <a:xfrm>
            <a:off x="6721671" y="4935469"/>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4" name="图片占位符 3">
            <a:extLst>
              <a:ext uri="{FF2B5EF4-FFF2-40B4-BE49-F238E27FC236}">
                <a16:creationId xmlns:a16="http://schemas.microsoft.com/office/drawing/2014/main" id="{83725AD6-E3CC-4FAC-94F3-1F4CB56D222F}"/>
              </a:ext>
            </a:extLst>
          </p:cNvPr>
          <p:cNvSpPr>
            <a:spLocks noGrp="1"/>
          </p:cNvSpPr>
          <p:nvPr>
            <p:ph type="pic" sz="quarter" idx="21"/>
          </p:nvPr>
        </p:nvSpPr>
        <p:spPr>
          <a:xfrm>
            <a:off x="6874411" y="1200196"/>
            <a:ext cx="449262" cy="449263"/>
          </a:xfrm>
        </p:spPr>
        <p:txBody>
          <a:bodyPr rtlCol="0" anchor="ctr">
            <a:normAutofit/>
          </a:bodyPr>
          <a:lstStyle>
            <a:lvl1pPr marL="0" indent="0" algn="ctr">
              <a:buNone/>
              <a:defRPr sz="7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8" name="图片占位符 3">
            <a:extLst>
              <a:ext uri="{FF2B5EF4-FFF2-40B4-BE49-F238E27FC236}">
                <a16:creationId xmlns:a16="http://schemas.microsoft.com/office/drawing/2014/main" id="{C80D4B49-1275-4A83-A987-EC233FB6CC38}"/>
              </a:ext>
            </a:extLst>
          </p:cNvPr>
          <p:cNvSpPr>
            <a:spLocks noGrp="1"/>
          </p:cNvSpPr>
          <p:nvPr>
            <p:ph type="pic" sz="quarter" idx="22"/>
          </p:nvPr>
        </p:nvSpPr>
        <p:spPr>
          <a:xfrm>
            <a:off x="6874411" y="2506752"/>
            <a:ext cx="449262" cy="449263"/>
          </a:xfrm>
        </p:spPr>
        <p:txBody>
          <a:bodyPr rtlCol="0" anchor="ctr">
            <a:normAutofit/>
          </a:bodyPr>
          <a:lstStyle>
            <a:lvl1pPr marL="0" indent="0" algn="ctr">
              <a:buNone/>
              <a:defRPr sz="7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9" name="图片占位符 3">
            <a:extLst>
              <a:ext uri="{FF2B5EF4-FFF2-40B4-BE49-F238E27FC236}">
                <a16:creationId xmlns:a16="http://schemas.microsoft.com/office/drawing/2014/main" id="{7B475AE2-C1A9-4191-A31B-5D6893397E23}"/>
              </a:ext>
            </a:extLst>
          </p:cNvPr>
          <p:cNvSpPr>
            <a:spLocks noGrp="1"/>
          </p:cNvSpPr>
          <p:nvPr>
            <p:ph type="pic" sz="quarter" idx="23"/>
          </p:nvPr>
        </p:nvSpPr>
        <p:spPr>
          <a:xfrm>
            <a:off x="6874411" y="3797479"/>
            <a:ext cx="449262" cy="449263"/>
          </a:xfrm>
        </p:spPr>
        <p:txBody>
          <a:bodyPr rtlCol="0" anchor="ctr">
            <a:normAutofit/>
          </a:bodyPr>
          <a:lstStyle>
            <a:lvl1pPr marL="0" indent="0" algn="ctr">
              <a:buNone/>
              <a:defRPr sz="7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0" name="图片占位符 3">
            <a:extLst>
              <a:ext uri="{FF2B5EF4-FFF2-40B4-BE49-F238E27FC236}">
                <a16:creationId xmlns:a16="http://schemas.microsoft.com/office/drawing/2014/main" id="{C29F28E2-C28B-447C-818F-8676A82EEAA9}"/>
              </a:ext>
            </a:extLst>
          </p:cNvPr>
          <p:cNvSpPr>
            <a:spLocks noGrp="1"/>
          </p:cNvSpPr>
          <p:nvPr>
            <p:ph type="pic" sz="quarter" idx="24"/>
          </p:nvPr>
        </p:nvSpPr>
        <p:spPr>
          <a:xfrm>
            <a:off x="6874411" y="5088208"/>
            <a:ext cx="449262" cy="449263"/>
          </a:xfrm>
        </p:spPr>
        <p:txBody>
          <a:bodyPr rtlCol="0" anchor="ctr">
            <a:normAutofit/>
          </a:bodyPr>
          <a:lstStyle>
            <a:lvl1pPr marL="0" indent="0" algn="ctr">
              <a:buNone/>
              <a:defRPr sz="7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2219225103"/>
      </p:ext>
    </p:extLst>
  </p:cSld>
  <p:clrMapOvr>
    <a:masterClrMapping/>
  </p:clrMapOvr>
  <p:extLst>
    <p:ext uri="{DCECCB84-F9BA-43D5-87BE-67443E8EF086}">
      <p15:sldGuideLst xmlns:p15="http://schemas.microsoft.com/office/powerpoint/2012/main">
        <p15:guide id="1" orient="horz" pos="2160">
          <p15:clr>
            <a:srgbClr val="FBAE40"/>
          </p15:clr>
        </p15:guide>
        <p15:guide id="2" pos="3863">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图像和内容">
    <p:spTree>
      <p:nvGrpSpPr>
        <p:cNvPr id="1" name=""/>
        <p:cNvGrpSpPr/>
        <p:nvPr/>
      </p:nvGrpSpPr>
      <p:grpSpPr>
        <a:xfrm>
          <a:off x="0" y="0"/>
          <a:ext cx="0" cy="0"/>
          <a:chOff x="0" y="0"/>
          <a:chExt cx="0" cy="0"/>
        </a:xfrm>
      </p:grpSpPr>
      <p:sp>
        <p:nvSpPr>
          <p:cNvPr id="7" name="长方形 6" title="图案">
            <a:extLst>
              <a:ext uri="{FF2B5EF4-FFF2-40B4-BE49-F238E27FC236}">
                <a16:creationId xmlns:a16="http://schemas.microsoft.com/office/drawing/2014/main" id="{BC0DB138-926E-4EF2-BFC2-93D610E35703}"/>
              </a:ext>
            </a:extLst>
          </p:cNvPr>
          <p:cNvSpPr/>
          <p:nvPr userDrawn="1"/>
        </p:nvSpPr>
        <p:spPr>
          <a:xfrm>
            <a:off x="0" y="3721472"/>
            <a:ext cx="12192000" cy="3136523"/>
          </a:xfrm>
          <a:prstGeom prst="rect">
            <a:avLst/>
          </a:prstGeom>
          <a:solidFill>
            <a:schemeClr val="accent2"/>
          </a:solidFill>
        </p:spPr>
        <p:txBody>
          <a:bodyPr vert="horz" lIns="1296000" tIns="45720" rIns="432000" bIns="45720" rtlCol="0" anchor="ctr">
            <a:normAutofit/>
          </a:bodyPr>
          <a:lstStyle/>
          <a:p>
            <a:pPr lvl="0" indent="0" rtl="0">
              <a:lnSpc>
                <a:spcPct val="100000"/>
              </a:lnSpc>
              <a:spcBef>
                <a:spcPts val="1000"/>
              </a:spcBef>
              <a:buFontTx/>
              <a:buNone/>
            </a:pPr>
            <a:endParaRPr lang="zh-CN" altLang="en-US" sz="1400" b="0" i="0" spc="0" noProof="0"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10" name="标题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rtlCol="0" anchor="b">
            <a:normAutofit/>
          </a:bodyPr>
          <a:lstStyle>
            <a:lvl1pPr algn="ctr">
              <a:defRPr sz="4000" b="1">
                <a:latin typeface="Microsoft YaHei UI" panose="020B0503020204020204" pitchFamily="34" charset="-122"/>
                <a:ea typeface="Microsoft YaHei UI" panose="020B0503020204020204" pitchFamily="34" charset="-122"/>
              </a:defRPr>
            </a:lvl1pPr>
          </a:lstStyle>
          <a:p>
            <a:pPr rtl="0"/>
            <a:r>
              <a:rPr lang="zh-CN" altLang="en-US" noProof="0" dirty="0"/>
              <a:t>单击此处添加幻灯片标题</a:t>
            </a:r>
          </a:p>
        </p:txBody>
      </p:sp>
      <p:sp>
        <p:nvSpPr>
          <p:cNvPr id="6" name="图片占位符 5" title="图案">
            <a:extLst>
              <a:ext uri="{FF2B5EF4-FFF2-40B4-BE49-F238E27FC236}">
                <a16:creationId xmlns:a16="http://schemas.microsoft.com/office/drawing/2014/main" id="{8C7AA169-6546-4620-BD7B-7B36553C28F7}"/>
              </a:ext>
            </a:extLst>
          </p:cNvPr>
          <p:cNvSpPr>
            <a:spLocks noGrp="1"/>
          </p:cNvSpPr>
          <p:nvPr>
            <p:ph type="pic" sz="quarter" idx="13"/>
          </p:nvPr>
        </p:nvSpPr>
        <p:spPr>
          <a:xfrm>
            <a:off x="1378803" y="2592710"/>
            <a:ext cx="973759" cy="973759"/>
          </a:xfrm>
          <a:prstGeom prst="ellipse">
            <a:avLst/>
          </a:prstGeom>
          <a:solidFill>
            <a:schemeClr val="bg1"/>
          </a:solidFill>
          <a:ln w="19050">
            <a:noFill/>
          </a:ln>
        </p:spPr>
        <p:txBody>
          <a:bodyPr rtlCol="0">
            <a:normAutofit/>
          </a:bodyPr>
          <a:lstStyle>
            <a:lvl1pPr>
              <a:defRPr sz="8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11" name="图片占位符 5" title="图案">
            <a:extLst>
              <a:ext uri="{FF2B5EF4-FFF2-40B4-BE49-F238E27FC236}">
                <a16:creationId xmlns:a16="http://schemas.microsoft.com/office/drawing/2014/main" id="{CE9C16DA-A24B-4516-BCC8-C747730478D8}"/>
              </a:ext>
            </a:extLst>
          </p:cNvPr>
          <p:cNvSpPr>
            <a:spLocks noGrp="1"/>
          </p:cNvSpPr>
          <p:nvPr>
            <p:ph type="pic" sz="quarter" idx="14"/>
          </p:nvPr>
        </p:nvSpPr>
        <p:spPr>
          <a:xfrm>
            <a:off x="422610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13" name="图片占位符 5" title="图案">
            <a:extLst>
              <a:ext uri="{FF2B5EF4-FFF2-40B4-BE49-F238E27FC236}">
                <a16:creationId xmlns:a16="http://schemas.microsoft.com/office/drawing/2014/main" id="{A498122E-BB6F-4765-B85E-6410B9CE17AC}"/>
              </a:ext>
            </a:extLst>
          </p:cNvPr>
          <p:cNvSpPr>
            <a:spLocks noGrp="1"/>
          </p:cNvSpPr>
          <p:nvPr>
            <p:ph type="pic" sz="quarter" idx="15"/>
          </p:nvPr>
        </p:nvSpPr>
        <p:spPr>
          <a:xfrm>
            <a:off x="7073413"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14" name="图片占位符 5" title="图案">
            <a:extLst>
              <a:ext uri="{FF2B5EF4-FFF2-40B4-BE49-F238E27FC236}">
                <a16:creationId xmlns:a16="http://schemas.microsoft.com/office/drawing/2014/main" id="{D19B2F25-5E98-4166-8476-BE599D16121D}"/>
              </a:ext>
            </a:extLst>
          </p:cNvPr>
          <p:cNvSpPr>
            <a:spLocks noGrp="1"/>
          </p:cNvSpPr>
          <p:nvPr>
            <p:ph type="pic" sz="quarter" idx="16"/>
          </p:nvPr>
        </p:nvSpPr>
        <p:spPr>
          <a:xfrm>
            <a:off x="992071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9" name="文本占位符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3920809"/>
            <a:ext cx="2469806" cy="731694"/>
          </a:xfrm>
        </p:spPr>
        <p:txBody>
          <a:bodyPr rtlCol="0" anchor="t">
            <a:norm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6" name="文本占位符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3923752"/>
            <a:ext cx="2469806" cy="731694"/>
          </a:xfrm>
        </p:spPr>
        <p:txBody>
          <a:bodyPr rtlCol="0" anchor="t">
            <a:norm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8" name="文本占位符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3920809"/>
            <a:ext cx="2469806" cy="731694"/>
          </a:xfrm>
        </p:spPr>
        <p:txBody>
          <a:bodyPr rtlCol="0" anchor="t">
            <a:norm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9" name="文本占位符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3916626"/>
            <a:ext cx="2469806" cy="731694"/>
          </a:xfrm>
        </p:spPr>
        <p:txBody>
          <a:bodyPr rtlCol="0" anchor="t">
            <a:norm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20" name="文本占位符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541483"/>
          </a:xfrm>
        </p:spPr>
        <p:txBody>
          <a:bodyPr lIns="0" rtlCol="0">
            <a:noAutofit/>
          </a:bodyPr>
          <a:lstStyle>
            <a:lvl1pPr marL="0" indent="0" algn="ctr">
              <a:lnSpc>
                <a:spcPct val="100000"/>
              </a:lnSpc>
              <a:buNone/>
              <a:defRPr sz="140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
        <p:nvSpPr>
          <p:cNvPr id="15" name="形状 62" title="图案">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75000"/>
                <a:lumOff val="25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638410284"/>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包含图像的标题幻灯片">
    <p:bg>
      <p:bgPr>
        <a:solidFill>
          <a:schemeClr val="accent1"/>
        </a:solidFill>
        <a:effectLst/>
      </p:bgPr>
    </p:bg>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rtlCol="0" anchor="t">
            <a:noAutofit/>
          </a:bodyPr>
          <a:lstStyle>
            <a:lvl1pPr algn="ct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rtlCol="0">
            <a:normAutofit/>
          </a:bodyPr>
          <a:lstStyle>
            <a:lvl1pPr marL="0" indent="0" algn="ctr">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7" name="长方形 6" title="图案"/>
          <p:cNvSpPr/>
          <p:nvPr userDrawn="1"/>
        </p:nvSpPr>
        <p:spPr>
          <a:xfrm>
            <a:off x="1238104" y="860778"/>
            <a:ext cx="9715792"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8533285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图像和内容">
    <p:spTree>
      <p:nvGrpSpPr>
        <p:cNvPr id="1" name=""/>
        <p:cNvGrpSpPr/>
        <p:nvPr/>
      </p:nvGrpSpPr>
      <p:grpSpPr>
        <a:xfrm>
          <a:off x="0" y="0"/>
          <a:ext cx="0" cy="0"/>
          <a:chOff x="0" y="0"/>
          <a:chExt cx="0" cy="0"/>
        </a:xfrm>
      </p:grpSpPr>
      <p:sp>
        <p:nvSpPr>
          <p:cNvPr id="9" name="文本占位符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4601529"/>
            <a:ext cx="2469806" cy="1562154"/>
          </a:xfrm>
        </p:spPr>
        <p:txBody>
          <a:bodyPr rtlCol="0" anchor="t">
            <a:normAutofit/>
          </a:bodyPr>
          <a:lstStyle>
            <a:lvl1pPr marL="0" indent="0" algn="ctr">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6" name="文本占位符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4604472"/>
            <a:ext cx="2469806" cy="1562154"/>
          </a:xfrm>
        </p:spPr>
        <p:txBody>
          <a:bodyPr rtlCol="0" anchor="t">
            <a:normAutofit/>
          </a:bodyPr>
          <a:lstStyle>
            <a:lvl1pPr marL="0" indent="0" algn="ctr">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8" name="文本占位符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4601529"/>
            <a:ext cx="2469806" cy="1562154"/>
          </a:xfrm>
        </p:spPr>
        <p:txBody>
          <a:bodyPr rtlCol="0" anchor="t">
            <a:normAutofit/>
          </a:bodyPr>
          <a:lstStyle>
            <a:lvl1pPr marL="0" indent="0" algn="ctr">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9" name="文本占位符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4597346"/>
            <a:ext cx="2469806" cy="1562154"/>
          </a:xfrm>
        </p:spPr>
        <p:txBody>
          <a:bodyPr rtlCol="0" anchor="t">
            <a:normAutofit/>
          </a:bodyPr>
          <a:lstStyle>
            <a:lvl1pPr marL="0" indent="0" algn="ctr">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2" name="标题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rtlCol="0" anchor="b">
            <a:normAutofit/>
          </a:bodyPr>
          <a:lstStyle>
            <a:lvl1pPr algn="ctr">
              <a:defRPr sz="4000" b="1">
                <a:latin typeface="Microsoft YaHei UI" panose="020B0503020204020204" pitchFamily="34" charset="-122"/>
                <a:ea typeface="Microsoft YaHei UI" panose="020B0503020204020204" pitchFamily="34" charset="-122"/>
              </a:defRPr>
            </a:lvl1pPr>
          </a:lstStyle>
          <a:p>
            <a:pPr rtl="0"/>
            <a:r>
              <a:rPr lang="zh-CN" altLang="en-US" noProof="0" dirty="0"/>
              <a:t>单击此处添加幻灯片标题</a:t>
            </a:r>
          </a:p>
        </p:txBody>
      </p:sp>
      <p:sp>
        <p:nvSpPr>
          <p:cNvPr id="15" name="文本占位符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731691"/>
          </a:xfrm>
        </p:spPr>
        <p:txBody>
          <a:bodyPr lIns="0" rtlCol="0">
            <a:noAutofit/>
          </a:bodyPr>
          <a:lstStyle>
            <a:lvl1pPr marL="0" indent="0" algn="ctr">
              <a:lnSpc>
                <a:spcPct val="100000"/>
              </a:lnSpc>
              <a:buNone/>
              <a:defRPr sz="140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
        <p:nvSpPr>
          <p:cNvPr id="17" name="形状 62" title="图案">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20" name="椭圆形 19">
            <a:extLst>
              <a:ext uri="{FF2B5EF4-FFF2-40B4-BE49-F238E27FC236}">
                <a16:creationId xmlns:a16="http://schemas.microsoft.com/office/drawing/2014/main" id="{7D7457D0-C252-49A3-9635-C29B38A49BDC}"/>
              </a:ext>
            </a:extLst>
          </p:cNvPr>
          <p:cNvSpPr/>
          <p:nvPr userDrawn="1"/>
        </p:nvSpPr>
        <p:spPr>
          <a:xfrm>
            <a:off x="117962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1" name="椭圆形 20">
            <a:extLst>
              <a:ext uri="{FF2B5EF4-FFF2-40B4-BE49-F238E27FC236}">
                <a16:creationId xmlns:a16="http://schemas.microsoft.com/office/drawing/2014/main" id="{566715FF-568E-4151-A75B-79EC2EC52AED}"/>
              </a:ext>
            </a:extLst>
          </p:cNvPr>
          <p:cNvSpPr/>
          <p:nvPr userDrawn="1"/>
        </p:nvSpPr>
        <p:spPr>
          <a:xfrm>
            <a:off x="4025670"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2" name="椭圆形 21">
            <a:extLst>
              <a:ext uri="{FF2B5EF4-FFF2-40B4-BE49-F238E27FC236}">
                <a16:creationId xmlns:a16="http://schemas.microsoft.com/office/drawing/2014/main" id="{EE41CAAB-44C4-48D7-80E1-3BF0D8006A5A}"/>
              </a:ext>
            </a:extLst>
          </p:cNvPr>
          <p:cNvSpPr/>
          <p:nvPr userDrawn="1"/>
        </p:nvSpPr>
        <p:spPr>
          <a:xfrm>
            <a:off x="687171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3" name="椭圆形 22">
            <a:extLst>
              <a:ext uri="{FF2B5EF4-FFF2-40B4-BE49-F238E27FC236}">
                <a16:creationId xmlns:a16="http://schemas.microsoft.com/office/drawing/2014/main" id="{3251A171-181E-416A-9BB8-F6DBEB470707}"/>
              </a:ext>
            </a:extLst>
          </p:cNvPr>
          <p:cNvSpPr/>
          <p:nvPr userDrawn="1"/>
        </p:nvSpPr>
        <p:spPr>
          <a:xfrm>
            <a:off x="9717761"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4" name="图片占位符 3">
            <a:extLst>
              <a:ext uri="{FF2B5EF4-FFF2-40B4-BE49-F238E27FC236}">
                <a16:creationId xmlns:a16="http://schemas.microsoft.com/office/drawing/2014/main" id="{FE6EF7CF-2190-49FE-8BAE-D2863ECD5CAD}"/>
              </a:ext>
            </a:extLst>
          </p:cNvPr>
          <p:cNvSpPr>
            <a:spLocks noGrp="1"/>
          </p:cNvSpPr>
          <p:nvPr>
            <p:ph type="pic" sz="quarter" idx="21"/>
          </p:nvPr>
        </p:nvSpPr>
        <p:spPr>
          <a:xfrm>
            <a:off x="1395525" y="3263556"/>
            <a:ext cx="940316" cy="940316"/>
          </a:xfrm>
        </p:spPr>
        <p:txBody>
          <a:bodyPr rtlCol="0" anchor="t">
            <a:normAutofit/>
          </a:bodyPr>
          <a:lstStyle>
            <a:lvl1pPr marL="0" indent="0" algn="ctr">
              <a:buNone/>
              <a:defRPr sz="12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5" name="图片占位符 3">
            <a:extLst>
              <a:ext uri="{FF2B5EF4-FFF2-40B4-BE49-F238E27FC236}">
                <a16:creationId xmlns:a16="http://schemas.microsoft.com/office/drawing/2014/main" id="{47D99824-ECF4-4A44-A7CE-84F3AC262C34}"/>
              </a:ext>
            </a:extLst>
          </p:cNvPr>
          <p:cNvSpPr>
            <a:spLocks noGrp="1"/>
          </p:cNvSpPr>
          <p:nvPr>
            <p:ph type="pic" sz="quarter" idx="22"/>
          </p:nvPr>
        </p:nvSpPr>
        <p:spPr>
          <a:xfrm>
            <a:off x="4214925" y="3263556"/>
            <a:ext cx="940316" cy="940316"/>
          </a:xfrm>
        </p:spPr>
        <p:txBody>
          <a:bodyPr rtlCol="0" anchor="t">
            <a:normAutofit/>
          </a:bodyPr>
          <a:lstStyle>
            <a:lvl1pPr marL="0" indent="0" algn="ctr">
              <a:buNone/>
              <a:defRPr sz="12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6" name="图片占位符 3">
            <a:extLst>
              <a:ext uri="{FF2B5EF4-FFF2-40B4-BE49-F238E27FC236}">
                <a16:creationId xmlns:a16="http://schemas.microsoft.com/office/drawing/2014/main" id="{F1AE9D02-1431-4CC3-8919-5D21732C45C5}"/>
              </a:ext>
            </a:extLst>
          </p:cNvPr>
          <p:cNvSpPr>
            <a:spLocks noGrp="1"/>
          </p:cNvSpPr>
          <p:nvPr>
            <p:ph type="pic" sz="quarter" idx="23"/>
          </p:nvPr>
        </p:nvSpPr>
        <p:spPr>
          <a:xfrm>
            <a:off x="7097825" y="3263556"/>
            <a:ext cx="940316" cy="940316"/>
          </a:xfrm>
        </p:spPr>
        <p:txBody>
          <a:bodyPr rtlCol="0" anchor="t">
            <a:normAutofit/>
          </a:bodyPr>
          <a:lstStyle>
            <a:lvl1pPr marL="0" indent="0" algn="ctr">
              <a:buNone/>
              <a:defRPr sz="12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7" name="图片占位符 3">
            <a:extLst>
              <a:ext uri="{FF2B5EF4-FFF2-40B4-BE49-F238E27FC236}">
                <a16:creationId xmlns:a16="http://schemas.microsoft.com/office/drawing/2014/main" id="{69207058-4EB8-4D3C-B236-53DC24F30D93}"/>
              </a:ext>
            </a:extLst>
          </p:cNvPr>
          <p:cNvSpPr>
            <a:spLocks noGrp="1"/>
          </p:cNvSpPr>
          <p:nvPr>
            <p:ph type="pic" sz="quarter" idx="24"/>
          </p:nvPr>
        </p:nvSpPr>
        <p:spPr>
          <a:xfrm>
            <a:off x="9955325" y="3263556"/>
            <a:ext cx="940316" cy="940316"/>
          </a:xfrm>
        </p:spPr>
        <p:txBody>
          <a:bodyPr rtlCol="0" anchor="t">
            <a:normAutofit/>
          </a:bodyPr>
          <a:lstStyle>
            <a:lvl1pPr marL="0" indent="0" algn="ctr">
              <a:buNone/>
              <a:defRPr sz="12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262005503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图像和内容">
    <p:spTree>
      <p:nvGrpSpPr>
        <p:cNvPr id="1" name=""/>
        <p:cNvGrpSpPr/>
        <p:nvPr/>
      </p:nvGrpSpPr>
      <p:grpSpPr>
        <a:xfrm>
          <a:off x="0" y="0"/>
          <a:ext cx="0" cy="0"/>
          <a:chOff x="0" y="0"/>
          <a:chExt cx="0" cy="0"/>
        </a:xfrm>
      </p:grpSpPr>
      <p:sp>
        <p:nvSpPr>
          <p:cNvPr id="7" name="长方形 6" title="图案">
            <a:extLst>
              <a:ext uri="{FF2B5EF4-FFF2-40B4-BE49-F238E27FC236}">
                <a16:creationId xmlns:a16="http://schemas.microsoft.com/office/drawing/2014/main" id="{BC0DB138-926E-4EF2-BFC2-93D610E35703}"/>
              </a:ext>
            </a:extLst>
          </p:cNvPr>
          <p:cNvSpPr/>
          <p:nvPr userDrawn="1"/>
        </p:nvSpPr>
        <p:spPr>
          <a:xfrm>
            <a:off x="6134100" y="0"/>
            <a:ext cx="6057900" cy="6857995"/>
          </a:xfrm>
          <a:prstGeom prst="rect">
            <a:avLst/>
          </a:prstGeom>
          <a:solidFill>
            <a:srgbClr val="DFE3E9"/>
          </a:solidFill>
        </p:spPr>
        <p:txBody>
          <a:bodyPr vert="horz" lIns="1296000" tIns="45720" rIns="432000" bIns="45720" rtlCol="0" anchor="ctr">
            <a:normAutofit/>
          </a:bodyPr>
          <a:lstStyle/>
          <a:p>
            <a:pPr lvl="0" indent="0" rtl="0">
              <a:lnSpc>
                <a:spcPct val="100000"/>
              </a:lnSpc>
              <a:spcBef>
                <a:spcPts val="1000"/>
              </a:spcBef>
              <a:buFontTx/>
              <a:buNone/>
            </a:pPr>
            <a:endParaRPr lang="zh-CN" altLang="en-US" sz="1400" b="0" i="0" spc="0" noProof="0"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10" name="标题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2234610"/>
            <a:ext cx="4008437" cy="1395208"/>
          </a:xfrm>
        </p:spPr>
        <p:txBody>
          <a:bodyPr lIns="0" rtlCol="0" anchor="b"/>
          <a:lstStyle>
            <a:lvl1pPr>
              <a:defRPr b="1">
                <a:latin typeface="Microsoft YaHei UI" panose="020B0503020204020204" pitchFamily="34" charset="-122"/>
                <a:ea typeface="Microsoft YaHei UI" panose="020B0503020204020204" pitchFamily="34" charset="-122"/>
              </a:defRPr>
            </a:lvl1pPr>
          </a:lstStyle>
          <a:p>
            <a:pPr rtl="0"/>
            <a:r>
              <a:rPr lang="zh-CN" altLang="en-US" noProof="0" dirty="0"/>
              <a:t>单击此处添加幻灯片标题</a:t>
            </a:r>
          </a:p>
        </p:txBody>
      </p:sp>
      <p:sp>
        <p:nvSpPr>
          <p:cNvPr id="17" name="文本占位符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3695479"/>
            <a:ext cx="4008437" cy="602887"/>
          </a:xfrm>
        </p:spPr>
        <p:txBody>
          <a:bodyPr lIns="0" rtlCol="0" anchor="t">
            <a:normAutofit/>
          </a:bodyPr>
          <a:lstStyle>
            <a:lvl1pPr marL="0" indent="0">
              <a:buNone/>
              <a:defRPr sz="1400" spc="300">
                <a:solidFill>
                  <a:schemeClr val="tx2"/>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6" name="图片占位符 5" title="图案">
            <a:extLst>
              <a:ext uri="{FF2B5EF4-FFF2-40B4-BE49-F238E27FC236}">
                <a16:creationId xmlns:a16="http://schemas.microsoft.com/office/drawing/2014/main" id="{8C7AA169-6546-4620-BD7B-7B36553C28F7}"/>
              </a:ext>
            </a:extLst>
          </p:cNvPr>
          <p:cNvSpPr>
            <a:spLocks noGrp="1"/>
          </p:cNvSpPr>
          <p:nvPr>
            <p:ph type="pic" sz="quarter" idx="13"/>
          </p:nvPr>
        </p:nvSpPr>
        <p:spPr>
          <a:xfrm>
            <a:off x="6602922" y="954224"/>
            <a:ext cx="973759" cy="973759"/>
          </a:xfrm>
          <a:prstGeom prst="ellipse">
            <a:avLst/>
          </a:prstGeom>
          <a:noFill/>
          <a:ln w="38100">
            <a:noFill/>
          </a:ln>
        </p:spPr>
        <p:txBody>
          <a:bodyPr rtlCol="0">
            <a:normAutofit/>
          </a:bodyPr>
          <a:lstStyle>
            <a:lvl1pPr>
              <a:defRPr sz="8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11" name="图片占位符 5" title="图案">
            <a:extLst>
              <a:ext uri="{FF2B5EF4-FFF2-40B4-BE49-F238E27FC236}">
                <a16:creationId xmlns:a16="http://schemas.microsoft.com/office/drawing/2014/main" id="{CE9C16DA-A24B-4516-BCC8-C747730478D8}"/>
              </a:ext>
            </a:extLst>
          </p:cNvPr>
          <p:cNvSpPr>
            <a:spLocks noGrp="1"/>
          </p:cNvSpPr>
          <p:nvPr>
            <p:ph type="pic" sz="quarter" idx="14"/>
          </p:nvPr>
        </p:nvSpPr>
        <p:spPr>
          <a:xfrm>
            <a:off x="6602922" y="2245735"/>
            <a:ext cx="973759" cy="973759"/>
          </a:xfrm>
          <a:prstGeom prst="ellipse">
            <a:avLst/>
          </a:prstGeom>
          <a:noFill/>
          <a:ln w="3810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13" name="图片占位符 5" title="图案">
            <a:extLst>
              <a:ext uri="{FF2B5EF4-FFF2-40B4-BE49-F238E27FC236}">
                <a16:creationId xmlns:a16="http://schemas.microsoft.com/office/drawing/2014/main" id="{A498122E-BB6F-4765-B85E-6410B9CE17AC}"/>
              </a:ext>
            </a:extLst>
          </p:cNvPr>
          <p:cNvSpPr>
            <a:spLocks noGrp="1"/>
          </p:cNvSpPr>
          <p:nvPr>
            <p:ph type="pic" sz="quarter" idx="15"/>
          </p:nvPr>
        </p:nvSpPr>
        <p:spPr>
          <a:xfrm>
            <a:off x="6602922" y="3537246"/>
            <a:ext cx="973759" cy="973759"/>
          </a:xfrm>
          <a:prstGeom prst="ellipse">
            <a:avLst/>
          </a:prstGeom>
          <a:noFill/>
          <a:ln w="3810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14" name="图片占位符 5" title="图案">
            <a:extLst>
              <a:ext uri="{FF2B5EF4-FFF2-40B4-BE49-F238E27FC236}">
                <a16:creationId xmlns:a16="http://schemas.microsoft.com/office/drawing/2014/main" id="{D19B2F25-5E98-4166-8476-BE599D16121D}"/>
              </a:ext>
            </a:extLst>
          </p:cNvPr>
          <p:cNvSpPr>
            <a:spLocks noGrp="1"/>
          </p:cNvSpPr>
          <p:nvPr>
            <p:ph type="pic" sz="quarter" idx="16"/>
          </p:nvPr>
        </p:nvSpPr>
        <p:spPr>
          <a:xfrm>
            <a:off x="6602922" y="4828757"/>
            <a:ext cx="973759" cy="973759"/>
          </a:xfrm>
          <a:prstGeom prst="ellipse">
            <a:avLst/>
          </a:prstGeom>
          <a:noFill/>
          <a:ln w="3810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9" name="文本占位符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6" name="文本占位符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8" name="文本占位符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9" name="文本占位符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5" name="形状 62" title="图案">
            <a:extLst>
              <a:ext uri="{FF2B5EF4-FFF2-40B4-BE49-F238E27FC236}">
                <a16:creationId xmlns:a16="http://schemas.microsoft.com/office/drawing/2014/main" id="{E1A23DB6-E067-4A30-8C4B-98B452428518}"/>
              </a:ext>
            </a:extLst>
          </p:cNvPr>
          <p:cNvSpPr/>
          <p:nvPr userDrawn="1"/>
        </p:nvSpPr>
        <p:spPr>
          <a:xfrm rot="16200000" flipV="1">
            <a:off x="1918496" y="3276108"/>
            <a:ext cx="0" cy="2188805"/>
          </a:xfrm>
          <a:prstGeom prst="line">
            <a:avLst/>
          </a:prstGeom>
          <a:ln w="76200">
            <a:solidFill>
              <a:schemeClr val="accent4"/>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9466795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7_自定义布局">
    <p:spTree>
      <p:nvGrpSpPr>
        <p:cNvPr id="1" name=""/>
        <p:cNvGrpSpPr/>
        <p:nvPr/>
      </p:nvGrpSpPr>
      <p:grpSpPr>
        <a:xfrm>
          <a:off x="0" y="0"/>
          <a:ext cx="0" cy="0"/>
          <a:chOff x="0" y="0"/>
          <a:chExt cx="0" cy="0"/>
        </a:xfrm>
      </p:grpSpPr>
      <p:sp>
        <p:nvSpPr>
          <p:cNvPr id="3" name="长方形 2" title="图案"/>
          <p:cNvSpPr/>
          <p:nvPr userDrawn="1"/>
        </p:nvSpPr>
        <p:spPr>
          <a:xfrm>
            <a:off x="0" y="0"/>
            <a:ext cx="12192000" cy="28096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A8FBBE79-9A2D-485C-A5FF-D6F6AFD2AFC3}"/>
              </a:ext>
            </a:extLst>
          </p:cNvPr>
          <p:cNvSpPr>
            <a:spLocks noGrp="1"/>
          </p:cNvSpPr>
          <p:nvPr>
            <p:ph type="title"/>
          </p:nvPr>
        </p:nvSpPr>
        <p:spPr>
          <a:xfrm>
            <a:off x="1513581" y="597067"/>
            <a:ext cx="8768625" cy="1149325"/>
          </a:xfrm>
        </p:spPr>
        <p:txBody>
          <a:bodyPr lIns="0" rtlCol="0"/>
          <a:lstStyle>
            <a:lvl1pPr algn="ctr">
              <a:defRPr>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5" name="图片占位符 4" title="图案">
            <a:extLst>
              <a:ext uri="{FF2B5EF4-FFF2-40B4-BE49-F238E27FC236}">
                <a16:creationId xmlns:a16="http://schemas.microsoft.com/office/drawing/2014/main" id="{0D8C8A61-C19F-4EF6-A991-5B6EFC5F7AFB}"/>
              </a:ext>
            </a:extLst>
          </p:cNvPr>
          <p:cNvSpPr>
            <a:spLocks noGrp="1"/>
          </p:cNvSpPr>
          <p:nvPr>
            <p:ph type="pic" sz="quarter" idx="11"/>
          </p:nvPr>
        </p:nvSpPr>
        <p:spPr>
          <a:xfrm>
            <a:off x="1038871" y="3050995"/>
            <a:ext cx="1643384" cy="1643384"/>
          </a:xfrm>
          <a:prstGeom prst="rect">
            <a:avLst/>
          </a:prstGeo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6" name="图片占位符 4" title="图案">
            <a:extLst>
              <a:ext uri="{FF2B5EF4-FFF2-40B4-BE49-F238E27FC236}">
                <a16:creationId xmlns:a16="http://schemas.microsoft.com/office/drawing/2014/main" id="{FB28CC40-CBF3-4E1C-841D-45C7739F95EE}"/>
              </a:ext>
            </a:extLst>
          </p:cNvPr>
          <p:cNvSpPr>
            <a:spLocks noGrp="1"/>
          </p:cNvSpPr>
          <p:nvPr>
            <p:ph type="pic" sz="quarter" idx="12"/>
          </p:nvPr>
        </p:nvSpPr>
        <p:spPr>
          <a:xfrm>
            <a:off x="3842264" y="3050995"/>
            <a:ext cx="1643384" cy="1643384"/>
          </a:xfrm>
          <a:prstGeom prst="rect">
            <a:avLst/>
          </a:prstGeo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7" name="图片占位符 4" title="图案">
            <a:extLst>
              <a:ext uri="{FF2B5EF4-FFF2-40B4-BE49-F238E27FC236}">
                <a16:creationId xmlns:a16="http://schemas.microsoft.com/office/drawing/2014/main" id="{12606688-9042-46BE-82EA-2A9034C21250}"/>
              </a:ext>
            </a:extLst>
          </p:cNvPr>
          <p:cNvSpPr>
            <a:spLocks noGrp="1"/>
          </p:cNvSpPr>
          <p:nvPr>
            <p:ph type="pic" sz="quarter" idx="13"/>
          </p:nvPr>
        </p:nvSpPr>
        <p:spPr>
          <a:xfrm>
            <a:off x="6645657" y="3061267"/>
            <a:ext cx="1643384" cy="1643384"/>
          </a:xfrm>
          <a:prstGeom prst="rect">
            <a:avLst/>
          </a:prstGeo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8" name="图片占位符 4" title="图案">
            <a:extLst>
              <a:ext uri="{FF2B5EF4-FFF2-40B4-BE49-F238E27FC236}">
                <a16:creationId xmlns:a16="http://schemas.microsoft.com/office/drawing/2014/main" id="{94A72397-DF36-48ED-9888-0827D143B9BE}"/>
              </a:ext>
            </a:extLst>
          </p:cNvPr>
          <p:cNvSpPr>
            <a:spLocks noGrp="1"/>
          </p:cNvSpPr>
          <p:nvPr>
            <p:ph type="pic" sz="quarter" idx="14"/>
          </p:nvPr>
        </p:nvSpPr>
        <p:spPr>
          <a:xfrm>
            <a:off x="9449049" y="3061267"/>
            <a:ext cx="1643384" cy="1643384"/>
          </a:xfrm>
          <a:prstGeom prst="rect">
            <a:avLst/>
          </a:prstGeo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9" name="文本占位符 6">
            <a:extLst>
              <a:ext uri="{FF2B5EF4-FFF2-40B4-BE49-F238E27FC236}">
                <a16:creationId xmlns:a16="http://schemas.microsoft.com/office/drawing/2014/main" id="{DD736A8B-DD51-4DE5-A500-3F2E06CA9E12}"/>
              </a:ext>
            </a:extLst>
          </p:cNvPr>
          <p:cNvSpPr>
            <a:spLocks noGrp="1"/>
          </p:cNvSpPr>
          <p:nvPr>
            <p:ph type="body" sz="quarter" idx="15"/>
          </p:nvPr>
        </p:nvSpPr>
        <p:spPr>
          <a:xfrm>
            <a:off x="604711" y="5272005"/>
            <a:ext cx="2517605" cy="1029458"/>
          </a:xfrm>
        </p:spPr>
        <p:txBody>
          <a:bodyPr lIns="0" rtlCol="0">
            <a:noAutofit/>
          </a:bodyPr>
          <a:lstStyle>
            <a:lvl1pPr marL="0" indent="0" algn="ctr">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0" name="文本占位符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604711" y="4791479"/>
            <a:ext cx="2517605" cy="382749"/>
          </a:xfrm>
        </p:spPr>
        <p:txBody>
          <a:bodyPr lIns="0" rtlCol="0" anchor="b">
            <a:noAutofit/>
          </a:bodyPr>
          <a:lstStyle>
            <a:lvl1pPr marL="0" indent="0" algn="ctr">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11" name="文本占位符 6">
            <a:extLst>
              <a:ext uri="{FF2B5EF4-FFF2-40B4-BE49-F238E27FC236}">
                <a16:creationId xmlns:a16="http://schemas.microsoft.com/office/drawing/2014/main" id="{BC14EC5C-D80F-42F2-A5F0-D4F07AADAECE}"/>
              </a:ext>
            </a:extLst>
          </p:cNvPr>
          <p:cNvSpPr>
            <a:spLocks noGrp="1"/>
          </p:cNvSpPr>
          <p:nvPr>
            <p:ph type="body" sz="quarter" idx="17"/>
          </p:nvPr>
        </p:nvSpPr>
        <p:spPr>
          <a:xfrm>
            <a:off x="3410942" y="5272005"/>
            <a:ext cx="2517605" cy="1029458"/>
          </a:xfrm>
        </p:spPr>
        <p:txBody>
          <a:bodyPr lIns="0" rtlCol="0">
            <a:noAutofit/>
          </a:bodyPr>
          <a:lstStyle>
            <a:lvl1pPr marL="0" indent="0" algn="ctr">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2" name="文本占位符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3410942" y="4791479"/>
            <a:ext cx="2517605" cy="382749"/>
          </a:xfrm>
        </p:spPr>
        <p:txBody>
          <a:bodyPr lIns="0" rtlCol="0" anchor="b">
            <a:noAutofit/>
          </a:bodyPr>
          <a:lstStyle>
            <a:lvl1pPr marL="0" indent="0" algn="ctr">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17" name="文本占位符 6">
            <a:extLst>
              <a:ext uri="{FF2B5EF4-FFF2-40B4-BE49-F238E27FC236}">
                <a16:creationId xmlns:a16="http://schemas.microsoft.com/office/drawing/2014/main" id="{5A499762-AEDB-43BC-89CC-CC0602BEAF73}"/>
              </a:ext>
            </a:extLst>
          </p:cNvPr>
          <p:cNvSpPr>
            <a:spLocks noGrp="1"/>
          </p:cNvSpPr>
          <p:nvPr>
            <p:ph type="body" sz="quarter" idx="23"/>
          </p:nvPr>
        </p:nvSpPr>
        <p:spPr>
          <a:xfrm>
            <a:off x="6217173" y="5282275"/>
            <a:ext cx="2517605" cy="1029458"/>
          </a:xfrm>
        </p:spPr>
        <p:txBody>
          <a:bodyPr lIns="0" rtlCol="0">
            <a:noAutofit/>
          </a:bodyPr>
          <a:lstStyle>
            <a:lvl1pPr marL="0" indent="0" algn="ctr">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8" name="文本占位符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6217173" y="4801749"/>
            <a:ext cx="2517605" cy="382749"/>
          </a:xfrm>
        </p:spPr>
        <p:txBody>
          <a:bodyPr lIns="0" rtlCol="0" anchor="b">
            <a:noAutofit/>
          </a:bodyPr>
          <a:lstStyle>
            <a:lvl1pPr marL="0" indent="0" algn="ctr">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19" name="文本占位符 6">
            <a:extLst>
              <a:ext uri="{FF2B5EF4-FFF2-40B4-BE49-F238E27FC236}">
                <a16:creationId xmlns:a16="http://schemas.microsoft.com/office/drawing/2014/main" id="{DB92C933-F978-486C-A305-0BAC73E0F152}"/>
              </a:ext>
            </a:extLst>
          </p:cNvPr>
          <p:cNvSpPr>
            <a:spLocks noGrp="1"/>
          </p:cNvSpPr>
          <p:nvPr>
            <p:ph type="body" sz="quarter" idx="25"/>
          </p:nvPr>
        </p:nvSpPr>
        <p:spPr>
          <a:xfrm>
            <a:off x="9023403" y="5282275"/>
            <a:ext cx="2517605" cy="1029458"/>
          </a:xfrm>
        </p:spPr>
        <p:txBody>
          <a:bodyPr lIns="0" rtlCol="0">
            <a:noAutofit/>
          </a:bodyPr>
          <a:lstStyle>
            <a:lvl1pPr marL="0" indent="0" algn="ctr">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20" name="文本占位符 6">
            <a:extLst>
              <a:ext uri="{FF2B5EF4-FFF2-40B4-BE49-F238E27FC236}">
                <a16:creationId xmlns:a16="http://schemas.microsoft.com/office/drawing/2014/main" id="{B18BFAE0-942E-42DB-BD07-596D50E07E37}"/>
              </a:ext>
            </a:extLst>
          </p:cNvPr>
          <p:cNvSpPr>
            <a:spLocks noGrp="1"/>
          </p:cNvSpPr>
          <p:nvPr>
            <p:ph type="body" sz="quarter" idx="26" hasCustomPrompt="1"/>
          </p:nvPr>
        </p:nvSpPr>
        <p:spPr>
          <a:xfrm>
            <a:off x="9023403" y="4801749"/>
            <a:ext cx="2517605" cy="382749"/>
          </a:xfrm>
        </p:spPr>
        <p:txBody>
          <a:bodyPr lIns="0" rtlCol="0" anchor="b">
            <a:noAutofit/>
          </a:bodyPr>
          <a:lstStyle>
            <a:lvl1pPr marL="0" indent="0" algn="ctr">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21" name="形状 62" title="图案">
            <a:extLst>
              <a:ext uri="{FF2B5EF4-FFF2-40B4-BE49-F238E27FC236}">
                <a16:creationId xmlns:a16="http://schemas.microsoft.com/office/drawing/2014/main" id="{E1A23DB6-E067-4A30-8C4B-98B452428518}"/>
              </a:ext>
            </a:extLst>
          </p:cNvPr>
          <p:cNvSpPr/>
          <p:nvPr userDrawn="1"/>
        </p:nvSpPr>
        <p:spPr>
          <a:xfrm rot="16200000" flipV="1">
            <a:off x="6096000" y="759266"/>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solidFill>
                <a:schemeClr val="bg1"/>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6877645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8_自定义布局">
    <p:spTree>
      <p:nvGrpSpPr>
        <p:cNvPr id="1" name=""/>
        <p:cNvGrpSpPr/>
        <p:nvPr/>
      </p:nvGrpSpPr>
      <p:grpSpPr>
        <a:xfrm>
          <a:off x="0" y="0"/>
          <a:ext cx="0" cy="0"/>
          <a:chOff x="0" y="0"/>
          <a:chExt cx="0" cy="0"/>
        </a:xfrm>
      </p:grpSpPr>
      <p:sp>
        <p:nvSpPr>
          <p:cNvPr id="4" name="长方形 3" title="图案"/>
          <p:cNvSpPr/>
          <p:nvPr userDrawn="1"/>
        </p:nvSpPr>
        <p:spPr>
          <a:xfrm>
            <a:off x="0" y="1964267"/>
            <a:ext cx="3052729" cy="2443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1" name="长方形 20" title="图案"/>
          <p:cNvSpPr/>
          <p:nvPr userDrawn="1"/>
        </p:nvSpPr>
        <p:spPr>
          <a:xfrm>
            <a:off x="6092848" y="1964267"/>
            <a:ext cx="3052729" cy="24435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8" name="长方形 27" title="图案"/>
          <p:cNvSpPr/>
          <p:nvPr userDrawn="1"/>
        </p:nvSpPr>
        <p:spPr>
          <a:xfrm>
            <a:off x="9139272" y="4414498"/>
            <a:ext cx="3052729" cy="2443502"/>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A8FBBE79-9A2D-485C-A5FF-D6F6AFD2AFC3}"/>
              </a:ext>
            </a:extLst>
          </p:cNvPr>
          <p:cNvSpPr>
            <a:spLocks noGrp="1"/>
          </p:cNvSpPr>
          <p:nvPr userDrawn="1">
            <p:ph type="title"/>
          </p:nvPr>
        </p:nvSpPr>
        <p:spPr>
          <a:xfrm>
            <a:off x="2106887" y="616350"/>
            <a:ext cx="7978227" cy="1062602"/>
          </a:xfrm>
        </p:spPr>
        <p:txBody>
          <a:bodyPr lIns="0" rtlCol="0"/>
          <a:lstStyle>
            <a:lvl1pPr algn="ctr">
              <a:defRPr>
                <a:solidFill>
                  <a:schemeClr val="tx2"/>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30" name="图片占位符 4" title="图案">
            <a:extLst>
              <a:ext uri="{FF2B5EF4-FFF2-40B4-BE49-F238E27FC236}">
                <a16:creationId xmlns:a16="http://schemas.microsoft.com/office/drawing/2014/main" id="{0D8C8A61-C19F-4EF6-A991-5B6EFC5F7AFB}"/>
              </a:ext>
            </a:extLst>
          </p:cNvPr>
          <p:cNvSpPr>
            <a:spLocks noGrp="1"/>
          </p:cNvSpPr>
          <p:nvPr>
            <p:ph type="pic" sz="quarter" idx="11"/>
          </p:nvPr>
        </p:nvSpPr>
        <p:spPr>
          <a:xfrm>
            <a:off x="0" y="4416552"/>
            <a:ext cx="3054096" cy="2441448"/>
          </a:xfrm>
          <a:prstGeom prst="rect">
            <a:avLst/>
          </a:prstGeom>
        </p:spPr>
        <p:txBody>
          <a:bodyPr rtlCol="0">
            <a:normAutofit/>
          </a:bodyPr>
          <a:lstStyle>
            <a:lvl1pPr algn="ctr">
              <a:defRPr sz="16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2" name="图片占位符 4" title="图案">
            <a:extLst>
              <a:ext uri="{FF2B5EF4-FFF2-40B4-BE49-F238E27FC236}">
                <a16:creationId xmlns:a16="http://schemas.microsoft.com/office/drawing/2014/main" id="{12606688-9042-46BE-82EA-2A9034C21250}"/>
              </a:ext>
            </a:extLst>
          </p:cNvPr>
          <p:cNvSpPr>
            <a:spLocks noGrp="1"/>
          </p:cNvSpPr>
          <p:nvPr>
            <p:ph type="pic" sz="quarter" idx="13"/>
          </p:nvPr>
        </p:nvSpPr>
        <p:spPr>
          <a:xfrm>
            <a:off x="3046424" y="1964267"/>
            <a:ext cx="3054096" cy="2441448"/>
          </a:xfrm>
          <a:prstGeom prst="rect">
            <a:avLst/>
          </a:prstGeom>
        </p:spPr>
        <p:txBody>
          <a:bodyPr rtlCol="0">
            <a:normAutofit/>
          </a:bodyPr>
          <a:lstStyle>
            <a:lvl1pPr algn="ctr">
              <a:defRPr sz="16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3" name="图片占位符 4" title="图案">
            <a:extLst>
              <a:ext uri="{FF2B5EF4-FFF2-40B4-BE49-F238E27FC236}">
                <a16:creationId xmlns:a16="http://schemas.microsoft.com/office/drawing/2014/main" id="{94A72397-DF36-48ED-9888-0827D143B9BE}"/>
              </a:ext>
            </a:extLst>
          </p:cNvPr>
          <p:cNvSpPr>
            <a:spLocks noGrp="1"/>
          </p:cNvSpPr>
          <p:nvPr>
            <p:ph type="pic" sz="quarter" idx="14"/>
          </p:nvPr>
        </p:nvSpPr>
        <p:spPr>
          <a:xfrm>
            <a:off x="9137904" y="1964267"/>
            <a:ext cx="3054096" cy="2441448"/>
          </a:xfrm>
          <a:prstGeom prst="rect">
            <a:avLst/>
          </a:prstGeom>
        </p:spPr>
        <p:txBody>
          <a:bodyPr rtlCol="0">
            <a:normAutofit/>
          </a:bodyPr>
          <a:lstStyle>
            <a:lvl1pPr algn="ctr">
              <a:defRPr sz="16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6" name="长方形 25" title="图案"/>
          <p:cNvSpPr/>
          <p:nvPr userDrawn="1"/>
        </p:nvSpPr>
        <p:spPr>
          <a:xfrm>
            <a:off x="3046424" y="4414498"/>
            <a:ext cx="3052729" cy="244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9" name="文本占位符 6">
            <a:extLst>
              <a:ext uri="{FF2B5EF4-FFF2-40B4-BE49-F238E27FC236}">
                <a16:creationId xmlns:a16="http://schemas.microsoft.com/office/drawing/2014/main" id="{DD736A8B-DD51-4DE5-A500-3F2E06CA9E12}"/>
              </a:ext>
            </a:extLst>
          </p:cNvPr>
          <p:cNvSpPr>
            <a:spLocks noGrp="1"/>
          </p:cNvSpPr>
          <p:nvPr userDrawn="1">
            <p:ph type="body" sz="quarter" idx="15"/>
          </p:nvPr>
        </p:nvSpPr>
        <p:spPr>
          <a:xfrm>
            <a:off x="264410" y="3652861"/>
            <a:ext cx="2517605" cy="484146"/>
          </a:xfrm>
        </p:spPr>
        <p:txBody>
          <a:bodyPr lIns="0" rtlCol="0">
            <a:no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0" name="文本占位符 6">
            <a:extLst>
              <a:ext uri="{FF2B5EF4-FFF2-40B4-BE49-F238E27FC236}">
                <a16:creationId xmlns:a16="http://schemas.microsoft.com/office/drawing/2014/main" id="{088F0D2C-15BE-4CDF-B390-80500DDD7436}"/>
              </a:ext>
            </a:extLst>
          </p:cNvPr>
          <p:cNvSpPr>
            <a:spLocks noGrp="1"/>
          </p:cNvSpPr>
          <p:nvPr userDrawn="1">
            <p:ph type="body" sz="quarter" idx="16" hasCustomPrompt="1"/>
          </p:nvPr>
        </p:nvSpPr>
        <p:spPr>
          <a:xfrm>
            <a:off x="264410" y="3248535"/>
            <a:ext cx="2517605" cy="382749"/>
          </a:xfrm>
        </p:spPr>
        <p:txBody>
          <a:bodyPr lIns="0" rtlCol="0" anchor="b">
            <a:noAutofit/>
          </a:bodyPr>
          <a:lstStyle>
            <a:lvl1pPr marL="0" indent="0" algn="ctr">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11" name="文本占位符 6">
            <a:extLst>
              <a:ext uri="{FF2B5EF4-FFF2-40B4-BE49-F238E27FC236}">
                <a16:creationId xmlns:a16="http://schemas.microsoft.com/office/drawing/2014/main" id="{BC14EC5C-D80F-42F2-A5F0-D4F07AADAECE}"/>
              </a:ext>
            </a:extLst>
          </p:cNvPr>
          <p:cNvSpPr>
            <a:spLocks noGrp="1"/>
          </p:cNvSpPr>
          <p:nvPr userDrawn="1">
            <p:ph type="body" sz="quarter" idx="17"/>
          </p:nvPr>
        </p:nvSpPr>
        <p:spPr>
          <a:xfrm>
            <a:off x="6359042" y="3652861"/>
            <a:ext cx="2517605" cy="484146"/>
          </a:xfrm>
        </p:spPr>
        <p:txBody>
          <a:bodyPr lIns="0" rtlCol="0">
            <a:no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2" name="文本占位符 6">
            <a:extLst>
              <a:ext uri="{FF2B5EF4-FFF2-40B4-BE49-F238E27FC236}">
                <a16:creationId xmlns:a16="http://schemas.microsoft.com/office/drawing/2014/main" id="{235DD3B7-76E7-45B9-B75B-30D7AFC8EE6C}"/>
              </a:ext>
            </a:extLst>
          </p:cNvPr>
          <p:cNvSpPr>
            <a:spLocks noGrp="1"/>
          </p:cNvSpPr>
          <p:nvPr userDrawn="1">
            <p:ph type="body" sz="quarter" idx="18" hasCustomPrompt="1"/>
          </p:nvPr>
        </p:nvSpPr>
        <p:spPr>
          <a:xfrm>
            <a:off x="6359042" y="3248535"/>
            <a:ext cx="2517605" cy="382749"/>
          </a:xfrm>
        </p:spPr>
        <p:txBody>
          <a:bodyPr lIns="0" rtlCol="0" anchor="b">
            <a:noAutofit/>
          </a:bodyPr>
          <a:lstStyle>
            <a:lvl1pPr marL="0" indent="0" algn="ctr">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13" name="文本占位符 6">
            <a:extLst>
              <a:ext uri="{FF2B5EF4-FFF2-40B4-BE49-F238E27FC236}">
                <a16:creationId xmlns:a16="http://schemas.microsoft.com/office/drawing/2014/main" id="{3B9FAC90-EA8D-4C0E-A0D1-0D252B50A12F}"/>
              </a:ext>
            </a:extLst>
          </p:cNvPr>
          <p:cNvSpPr>
            <a:spLocks noGrp="1"/>
          </p:cNvSpPr>
          <p:nvPr userDrawn="1">
            <p:ph type="body" sz="quarter" idx="19"/>
          </p:nvPr>
        </p:nvSpPr>
        <p:spPr>
          <a:xfrm>
            <a:off x="3288925" y="5167572"/>
            <a:ext cx="2517605" cy="484146"/>
          </a:xfrm>
        </p:spPr>
        <p:txBody>
          <a:bodyPr lIns="0" rtlCol="0">
            <a:no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4" name="文本占位符 6">
            <a:extLst>
              <a:ext uri="{FF2B5EF4-FFF2-40B4-BE49-F238E27FC236}">
                <a16:creationId xmlns:a16="http://schemas.microsoft.com/office/drawing/2014/main" id="{5556F808-0B84-4923-9C86-83F13CFABBB6}"/>
              </a:ext>
            </a:extLst>
          </p:cNvPr>
          <p:cNvSpPr>
            <a:spLocks noGrp="1"/>
          </p:cNvSpPr>
          <p:nvPr userDrawn="1">
            <p:ph type="body" sz="quarter" idx="20" hasCustomPrompt="1"/>
          </p:nvPr>
        </p:nvSpPr>
        <p:spPr>
          <a:xfrm>
            <a:off x="3288925" y="4763246"/>
            <a:ext cx="2517605" cy="382749"/>
          </a:xfrm>
        </p:spPr>
        <p:txBody>
          <a:bodyPr lIns="0" rtlCol="0" anchor="b">
            <a:noAutofit/>
          </a:bodyPr>
          <a:lstStyle>
            <a:lvl1pPr marL="0" indent="0" algn="ctr">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15" name="文本占位符 6">
            <a:extLst>
              <a:ext uri="{FF2B5EF4-FFF2-40B4-BE49-F238E27FC236}">
                <a16:creationId xmlns:a16="http://schemas.microsoft.com/office/drawing/2014/main" id="{6D49870F-68D7-4CDC-8F2A-696151FA2B90}"/>
              </a:ext>
            </a:extLst>
          </p:cNvPr>
          <p:cNvSpPr>
            <a:spLocks noGrp="1"/>
          </p:cNvSpPr>
          <p:nvPr userDrawn="1">
            <p:ph type="body" sz="quarter" idx="21"/>
          </p:nvPr>
        </p:nvSpPr>
        <p:spPr>
          <a:xfrm>
            <a:off x="9412281" y="5167572"/>
            <a:ext cx="2517605" cy="484146"/>
          </a:xfrm>
        </p:spPr>
        <p:txBody>
          <a:bodyPr lIns="0" rtlCol="0">
            <a:no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6" name="文本占位符 6">
            <a:extLst>
              <a:ext uri="{FF2B5EF4-FFF2-40B4-BE49-F238E27FC236}">
                <a16:creationId xmlns:a16="http://schemas.microsoft.com/office/drawing/2014/main" id="{530C251D-6B9A-485B-A02D-AAF34ECA7B5D}"/>
              </a:ext>
            </a:extLst>
          </p:cNvPr>
          <p:cNvSpPr>
            <a:spLocks noGrp="1"/>
          </p:cNvSpPr>
          <p:nvPr userDrawn="1">
            <p:ph type="body" sz="quarter" idx="22" hasCustomPrompt="1"/>
          </p:nvPr>
        </p:nvSpPr>
        <p:spPr>
          <a:xfrm>
            <a:off x="9412281" y="4763246"/>
            <a:ext cx="2517605" cy="382749"/>
          </a:xfrm>
        </p:spPr>
        <p:txBody>
          <a:bodyPr lIns="0" rtlCol="0" anchor="b">
            <a:noAutofit/>
          </a:bodyPr>
          <a:lstStyle>
            <a:lvl1pPr marL="0" indent="0" algn="ctr">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31" name="图片占位符 4" title="图案">
            <a:extLst>
              <a:ext uri="{FF2B5EF4-FFF2-40B4-BE49-F238E27FC236}">
                <a16:creationId xmlns:a16="http://schemas.microsoft.com/office/drawing/2014/main" id="{FB28CC40-CBF3-4E1C-841D-45C7739F95EE}"/>
              </a:ext>
            </a:extLst>
          </p:cNvPr>
          <p:cNvSpPr>
            <a:spLocks noGrp="1"/>
          </p:cNvSpPr>
          <p:nvPr>
            <p:ph type="pic" sz="quarter" idx="12"/>
          </p:nvPr>
        </p:nvSpPr>
        <p:spPr>
          <a:xfrm>
            <a:off x="6092848" y="4416552"/>
            <a:ext cx="3054096" cy="2441448"/>
          </a:xfrm>
          <a:prstGeom prst="rect">
            <a:avLst/>
          </a:prstGeom>
        </p:spPr>
        <p:txBody>
          <a:bodyPr rtlCol="0">
            <a:normAutofit/>
          </a:bodyPr>
          <a:lstStyle>
            <a:lvl1pPr algn="ctr">
              <a:defRPr sz="16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33311750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空白 ">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accent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 </a:t>
            </a:r>
            <a:br>
              <a:rPr lang="zh-CN" altLang="en-US" noProof="0" dirty="0"/>
            </a:br>
            <a:r>
              <a:rPr lang="zh-CN" altLang="en-US" noProof="0" dirty="0"/>
              <a:t>添加幻灯片标题</a:t>
            </a:r>
          </a:p>
        </p:txBody>
      </p:sp>
      <p:sp>
        <p:nvSpPr>
          <p:cNvPr id="13" name="文本占位符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icrosoft YaHei Light" panose="020B0502040204020203" pitchFamily="34" charset="-122"/>
                <a:ea typeface="Microsoft YaHei Light" panose="020B0502040204020203" pitchFamily="34" charset="-122"/>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zh-CN" altLang="en-US" noProof="0"/>
              <a:t>单击此处编辑母版文本样式</a:t>
            </a:r>
          </a:p>
        </p:txBody>
      </p:sp>
      <p:sp>
        <p:nvSpPr>
          <p:cNvPr id="14" name="文本占位符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3" name="图表占位符 2" title="图案">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2247900"/>
            <a:ext cx="5620473" cy="387032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单击图标添加图表</a:t>
            </a:r>
            <a:endParaRPr lang="zh-CN" altLang="en-US" noProof="0" dirty="0"/>
          </a:p>
        </p:txBody>
      </p:sp>
      <p:sp>
        <p:nvSpPr>
          <p:cNvPr id="2" name="长方形 1">
            <a:extLst>
              <a:ext uri="{FF2B5EF4-FFF2-40B4-BE49-F238E27FC236}">
                <a16:creationId xmlns:a16="http://schemas.microsoft.com/office/drawing/2014/main" id="{2B5F4DF3-3822-4AC9-9C82-C8D284E443EB}"/>
              </a:ext>
            </a:extLst>
          </p:cNvPr>
          <p:cNvSpPr/>
          <p:nvPr userDrawn="1"/>
        </p:nvSpPr>
        <p:spPr>
          <a:xfrm>
            <a:off x="5937569" y="2082800"/>
            <a:ext cx="5620473"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009635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空白 ">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tx2"/>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 </a:t>
            </a:r>
            <a:br>
              <a:rPr lang="zh-CN" altLang="en-US" noProof="0" dirty="0"/>
            </a:br>
            <a:r>
              <a:rPr lang="zh-CN" altLang="en-US" noProof="0" dirty="0"/>
              <a:t>添加幻灯片标题</a:t>
            </a:r>
          </a:p>
        </p:txBody>
      </p:sp>
      <p:sp>
        <p:nvSpPr>
          <p:cNvPr id="13" name="文本占位符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icrosoft YaHei Light" panose="020B0502040204020203" pitchFamily="34" charset="-122"/>
                <a:ea typeface="Microsoft YaHei Light" panose="020B0502040204020203" pitchFamily="34" charset="-122"/>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zh-CN" altLang="en-US" noProof="0"/>
              <a:t>单击此处编辑母版文本样式</a:t>
            </a:r>
          </a:p>
        </p:txBody>
      </p:sp>
      <p:sp>
        <p:nvSpPr>
          <p:cNvPr id="14" name="文本占位符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3" name="图表占位符 2" title="图案">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单击图标添加图表</a:t>
            </a:r>
            <a:endParaRPr lang="zh-CN" altLang="en-US" noProof="0" dirty="0"/>
          </a:p>
        </p:txBody>
      </p:sp>
      <p:sp>
        <p:nvSpPr>
          <p:cNvPr id="7" name="形状 62" title="图案">
            <a:extLst>
              <a:ext uri="{FF2B5EF4-FFF2-40B4-BE49-F238E27FC236}">
                <a16:creationId xmlns:a16="http://schemas.microsoft.com/office/drawing/2014/main" id="{5C48ADE8-5D65-4FF2-93E1-D504137454D1}"/>
              </a:ext>
            </a:extLst>
          </p:cNvPr>
          <p:cNvSpPr/>
          <p:nvPr userDrawn="1"/>
        </p:nvSpPr>
        <p:spPr>
          <a:xfrm flipV="1">
            <a:off x="5770807" y="839972"/>
            <a:ext cx="0" cy="5370328"/>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3101273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空白 ">
    <p:spTree>
      <p:nvGrpSpPr>
        <p:cNvPr id="1" name=""/>
        <p:cNvGrpSpPr/>
        <p:nvPr/>
      </p:nvGrpSpPr>
      <p:grpSpPr>
        <a:xfrm>
          <a:off x="0" y="0"/>
          <a:ext cx="0" cy="0"/>
          <a:chOff x="0" y="0"/>
          <a:chExt cx="0" cy="0"/>
        </a:xfrm>
      </p:grpSpPr>
      <p:sp>
        <p:nvSpPr>
          <p:cNvPr id="2" name="长方形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2" name="标题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tx2"/>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 </a:t>
            </a:r>
            <a:br>
              <a:rPr lang="zh-CN" altLang="en-US" noProof="0" dirty="0"/>
            </a:br>
            <a:r>
              <a:rPr lang="zh-CN" altLang="en-US" noProof="0" dirty="0"/>
              <a:t>添加幻灯片标题</a:t>
            </a:r>
          </a:p>
        </p:txBody>
      </p:sp>
      <p:sp>
        <p:nvSpPr>
          <p:cNvPr id="13" name="文本占位符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icrosoft YaHei Light" panose="020B0502040204020203" pitchFamily="34" charset="-122"/>
                <a:ea typeface="Microsoft YaHei Light" panose="020B0502040204020203" pitchFamily="34" charset="-122"/>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zh-CN" altLang="en-US" noProof="0"/>
              <a:t>单击此处编辑母版文本样式</a:t>
            </a:r>
          </a:p>
        </p:txBody>
      </p:sp>
      <p:sp>
        <p:nvSpPr>
          <p:cNvPr id="14" name="文本占位符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3" name="图表占位符 2" title="图案">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rtlCol="0"/>
          <a:lstStyle>
            <a:lvl1pPr>
              <a:defRPr>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单击图标添加图表</a:t>
            </a:r>
            <a:endParaRPr lang="zh-CN" altLang="en-US" noProof="0" dirty="0"/>
          </a:p>
        </p:txBody>
      </p:sp>
    </p:spTree>
    <p:extLst>
      <p:ext uri="{BB962C8B-B14F-4D97-AF65-F5344CB8AC3E}">
        <p14:creationId xmlns:p14="http://schemas.microsoft.com/office/powerpoint/2010/main" val="19147689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空白 ">
    <p:spTree>
      <p:nvGrpSpPr>
        <p:cNvPr id="1" name=""/>
        <p:cNvGrpSpPr/>
        <p:nvPr/>
      </p:nvGrpSpPr>
      <p:grpSpPr>
        <a:xfrm>
          <a:off x="0" y="0"/>
          <a:ext cx="0" cy="0"/>
          <a:chOff x="0" y="0"/>
          <a:chExt cx="0" cy="0"/>
        </a:xfrm>
      </p:grpSpPr>
      <p:sp>
        <p:nvSpPr>
          <p:cNvPr id="2" name="长方形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2" name="标题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tx2"/>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 </a:t>
            </a:r>
            <a:br>
              <a:rPr lang="zh-CN" altLang="en-US" noProof="0" dirty="0"/>
            </a:br>
            <a:r>
              <a:rPr lang="zh-CN" altLang="en-US" noProof="0" dirty="0"/>
              <a:t>添加幻灯片标题</a:t>
            </a:r>
          </a:p>
        </p:txBody>
      </p:sp>
      <p:sp>
        <p:nvSpPr>
          <p:cNvPr id="13" name="文本占位符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icrosoft YaHei Light" panose="020B0502040204020203" pitchFamily="34" charset="-122"/>
                <a:ea typeface="Microsoft YaHei Light" panose="020B0502040204020203" pitchFamily="34" charset="-122"/>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zh-CN" altLang="en-US" noProof="0"/>
              <a:t>单击此处编辑母版文本样式</a:t>
            </a:r>
          </a:p>
        </p:txBody>
      </p:sp>
      <p:sp>
        <p:nvSpPr>
          <p:cNvPr id="14" name="文本占位符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3" name="图表占位符 2" title="图案">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rtlCol="0"/>
          <a:lstStyle>
            <a:lvl1pPr>
              <a:defRPr>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单击图标添加图表</a:t>
            </a:r>
            <a:endParaRPr lang="zh-CN" altLang="en-US" noProof="0" dirty="0"/>
          </a:p>
        </p:txBody>
      </p:sp>
    </p:spTree>
    <p:extLst>
      <p:ext uri="{BB962C8B-B14F-4D97-AF65-F5344CB8AC3E}">
        <p14:creationId xmlns:p14="http://schemas.microsoft.com/office/powerpoint/2010/main" val="21154258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空白 ">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rtlCol="0" anchor="b">
            <a:normAutofit/>
          </a:bodyPr>
          <a:lstStyle>
            <a:lvl1pPr algn="r">
              <a:defRPr sz="4000"/>
            </a:lvl1pPr>
          </a:lstStyle>
          <a:p>
            <a:pPr rtl="0"/>
            <a:r>
              <a:rPr lang="zh-CN" altLang="en-US" noProof="0" dirty="0"/>
              <a:t>单击此处 </a:t>
            </a:r>
            <a:br>
              <a:rPr lang="zh-CN" altLang="en-US" noProof="0" dirty="0"/>
            </a:br>
            <a:r>
              <a:rPr lang="zh-CN" altLang="en-US" noProof="0" dirty="0"/>
              <a:t>添加幻灯片标题</a:t>
            </a:r>
          </a:p>
        </p:txBody>
      </p:sp>
      <p:sp>
        <p:nvSpPr>
          <p:cNvPr id="13" name="文本占位符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rtlCol="0">
            <a:normAutofit/>
          </a:bodyPr>
          <a:lstStyle>
            <a:lvl1pPr marL="0" indent="0">
              <a:lnSpc>
                <a:spcPct val="100000"/>
              </a:lnSpc>
              <a:buNone/>
              <a:defRPr sz="1400" spc="0">
                <a:solidFill>
                  <a:schemeClr val="tx2"/>
                </a:solidFill>
                <a:latin typeface="Microsoft YaHei Light" panose="020B0502040204020203" pitchFamily="34" charset="-122"/>
                <a:ea typeface="Microsoft YaHei Light" panose="020B0502040204020203" pitchFamily="34" charset="-122"/>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zh-CN" altLang="en-US" noProof="0"/>
              <a:t>单击此处编辑母版文本样式</a:t>
            </a:r>
          </a:p>
        </p:txBody>
      </p:sp>
      <p:sp>
        <p:nvSpPr>
          <p:cNvPr id="3" name="图表占位符 2" title="图案">
            <a:extLst>
              <a:ext uri="{FF2B5EF4-FFF2-40B4-BE49-F238E27FC236}">
                <a16:creationId xmlns:a16="http://schemas.microsoft.com/office/drawing/2014/main" id="{D352E4A8-F531-4E6C-BD45-CE540EDB1D48}"/>
              </a:ext>
            </a:extLst>
          </p:cNvPr>
          <p:cNvSpPr>
            <a:spLocks noGrp="1"/>
          </p:cNvSpPr>
          <p:nvPr>
            <p:ph type="chart" sz="quarter" idx="13"/>
          </p:nvPr>
        </p:nvSpPr>
        <p:spPr>
          <a:xfrm>
            <a:off x="838200" y="2392680"/>
            <a:ext cx="10719842" cy="416750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单击图标添加图表</a:t>
            </a:r>
            <a:endParaRPr lang="zh-CN" altLang="en-US" noProof="0" dirty="0"/>
          </a:p>
        </p:txBody>
      </p:sp>
    </p:spTree>
    <p:extLst>
      <p:ext uri="{BB962C8B-B14F-4D97-AF65-F5344CB8AC3E}">
        <p14:creationId xmlns:p14="http://schemas.microsoft.com/office/powerpoint/2010/main" val="7445607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空白 ">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rtlCol="0" anchor="b">
            <a:normAutofit/>
          </a:bodyPr>
          <a:lstStyle>
            <a:lvl1pPr algn="r">
              <a:defRPr sz="4000"/>
            </a:lvl1pPr>
          </a:lstStyle>
          <a:p>
            <a:pPr rtl="0"/>
            <a:r>
              <a:rPr lang="zh-CN" altLang="en-US" noProof="0" dirty="0"/>
              <a:t>单击此处 </a:t>
            </a:r>
            <a:br>
              <a:rPr lang="zh-CN" altLang="en-US" noProof="0" dirty="0"/>
            </a:br>
            <a:r>
              <a:rPr lang="zh-CN" altLang="en-US" noProof="0" dirty="0"/>
              <a:t>添加幻灯片标题</a:t>
            </a:r>
          </a:p>
        </p:txBody>
      </p:sp>
      <p:sp>
        <p:nvSpPr>
          <p:cNvPr id="13" name="文本占位符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rtlCol="0">
            <a:normAutofit/>
          </a:bodyPr>
          <a:lstStyle>
            <a:lvl1pPr marL="0" indent="0">
              <a:lnSpc>
                <a:spcPct val="100000"/>
              </a:lnSpc>
              <a:buNone/>
              <a:defRPr sz="1400" spc="0">
                <a:solidFill>
                  <a:schemeClr val="tx2"/>
                </a:solidFill>
                <a:latin typeface="Microsoft YaHei Light" panose="020B0502040204020203" pitchFamily="34" charset="-122"/>
                <a:ea typeface="Microsoft YaHei Light" panose="020B0502040204020203" pitchFamily="34" charset="-122"/>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zh-CN" altLang="en-US" noProof="0"/>
              <a:t>单击此处编辑母版文本样式</a:t>
            </a:r>
          </a:p>
        </p:txBody>
      </p:sp>
      <p:sp>
        <p:nvSpPr>
          <p:cNvPr id="3" name="图表占位符 2" title="图案">
            <a:extLst>
              <a:ext uri="{FF2B5EF4-FFF2-40B4-BE49-F238E27FC236}">
                <a16:creationId xmlns:a16="http://schemas.microsoft.com/office/drawing/2014/main" id="{D352E4A8-F531-4E6C-BD45-CE540EDB1D48}"/>
              </a:ext>
            </a:extLst>
          </p:cNvPr>
          <p:cNvSpPr>
            <a:spLocks noGrp="1"/>
          </p:cNvSpPr>
          <p:nvPr>
            <p:ph type="chart" sz="quarter" idx="13"/>
          </p:nvPr>
        </p:nvSpPr>
        <p:spPr>
          <a:xfrm>
            <a:off x="5815420" y="2392680"/>
            <a:ext cx="5742622" cy="402399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单击图标添加图表</a:t>
            </a:r>
            <a:endParaRPr lang="zh-CN" altLang="en-US" noProof="0" dirty="0"/>
          </a:p>
        </p:txBody>
      </p:sp>
      <p:sp>
        <p:nvSpPr>
          <p:cNvPr id="4" name="图片占位符 3" title="图案">
            <a:extLst>
              <a:ext uri="{FF2B5EF4-FFF2-40B4-BE49-F238E27FC236}">
                <a16:creationId xmlns:a16="http://schemas.microsoft.com/office/drawing/2014/main" id="{C9E9201F-1E54-4CE0-974D-2A45F04F48B9}"/>
              </a:ext>
            </a:extLst>
          </p:cNvPr>
          <p:cNvSpPr>
            <a:spLocks noGrp="1"/>
          </p:cNvSpPr>
          <p:nvPr>
            <p:ph type="pic" sz="quarter" idx="14"/>
          </p:nvPr>
        </p:nvSpPr>
        <p:spPr>
          <a:xfrm>
            <a:off x="838200" y="2392045"/>
            <a:ext cx="4776788" cy="402399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698514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包含图像的标题幻灯片">
    <p:bg>
      <p:bgPr>
        <a:solidFill>
          <a:schemeClr val="accent4"/>
        </a:solidFill>
        <a:effectLst/>
      </p:bgPr>
    </p:bg>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rtlCol="0" anchor="t">
            <a:noAutofit/>
          </a:bodyPr>
          <a:lstStyle>
            <a:lvl1pPr algn="ct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rtlCol="0">
            <a:normAutofit/>
          </a:bodyPr>
          <a:lstStyle>
            <a:lvl1pPr marL="0" indent="0" algn="ctr">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7" name="长方形 6" title="图案"/>
          <p:cNvSpPr/>
          <p:nvPr userDrawn="1"/>
        </p:nvSpPr>
        <p:spPr>
          <a:xfrm>
            <a:off x="1238104" y="860778"/>
            <a:ext cx="9715792" cy="5136445"/>
          </a:xfrm>
          <a:prstGeom prst="rect">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8787606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自定义布局">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674535-13A9-914D-A6BC-97AFF288301C}"/>
              </a:ext>
            </a:extLst>
          </p:cNvPr>
          <p:cNvSpPr>
            <a:spLocks noGrp="1"/>
          </p:cNvSpPr>
          <p:nvPr>
            <p:ph type="title" hasCustomPrompt="1"/>
          </p:nvPr>
        </p:nvSpPr>
        <p:spPr>
          <a:xfrm>
            <a:off x="647700" y="289560"/>
            <a:ext cx="10896600" cy="893218"/>
          </a:xfrm>
        </p:spPr>
        <p:txBody>
          <a:bodyPr rtlCol="0" anchor="b"/>
          <a:lstStyle>
            <a:lvl1pPr algn="ctr">
              <a:defRPr/>
            </a:lvl1pPr>
          </a:lstStyle>
          <a:p>
            <a:pPr rtl="0"/>
            <a:r>
              <a:rPr lang="zh-CN" altLang="en-US" noProof="0" dirty="0"/>
              <a:t>单击以编辑模板标题样式</a:t>
            </a:r>
          </a:p>
        </p:txBody>
      </p:sp>
      <p:sp>
        <p:nvSpPr>
          <p:cNvPr id="11" name="文本占位符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647700" y="1097363"/>
            <a:ext cx="10896600" cy="602887"/>
          </a:xfrm>
        </p:spPr>
        <p:txBody>
          <a:bodyPr rtlCol="0" anchor="ctr">
            <a:normAutofit/>
          </a:bodyPr>
          <a:lstStyle>
            <a:lvl1pPr marL="0" indent="0" algn="ctr">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4" name="表格占位符 3" title="图案">
            <a:extLst>
              <a:ext uri="{FF2B5EF4-FFF2-40B4-BE49-F238E27FC236}">
                <a16:creationId xmlns:a16="http://schemas.microsoft.com/office/drawing/2014/main" id="{EC1740A4-BBA1-4296-9738-ADD3B80B2439}"/>
              </a:ext>
            </a:extLst>
          </p:cNvPr>
          <p:cNvSpPr>
            <a:spLocks noGrp="1"/>
          </p:cNvSpPr>
          <p:nvPr>
            <p:ph type="tbl" sz="quarter" idx="13"/>
          </p:nvPr>
        </p:nvSpPr>
        <p:spPr>
          <a:xfrm>
            <a:off x="647700" y="1806575"/>
            <a:ext cx="10896600" cy="457835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单击图标添加表格</a:t>
            </a:r>
            <a:endParaRPr lang="zh-CN" altLang="en-US" noProof="0" dirty="0"/>
          </a:p>
        </p:txBody>
      </p:sp>
    </p:spTree>
    <p:extLst>
      <p:ext uri="{BB962C8B-B14F-4D97-AF65-F5344CB8AC3E}">
        <p14:creationId xmlns:p14="http://schemas.microsoft.com/office/powerpoint/2010/main" val="85082984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723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空白">
    <p:spTree>
      <p:nvGrpSpPr>
        <p:cNvPr id="1" name=""/>
        <p:cNvGrpSpPr/>
        <p:nvPr/>
      </p:nvGrpSpPr>
      <p:grpSpPr>
        <a:xfrm>
          <a:off x="0" y="0"/>
          <a:ext cx="0" cy="0"/>
          <a:chOff x="0" y="0"/>
          <a:chExt cx="0" cy="0"/>
        </a:xfrm>
      </p:grpSpPr>
      <p:sp>
        <p:nvSpPr>
          <p:cNvPr id="3" name="长方形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4" name="图片占位符 6" title="图案">
            <a:extLst>
              <a:ext uri="{FF2B5EF4-FFF2-40B4-BE49-F238E27FC236}">
                <a16:creationId xmlns:a16="http://schemas.microsoft.com/office/drawing/2014/main" id="{18957288-25D1-4D25-BECD-5A2E6A888185}"/>
              </a:ext>
            </a:extLst>
          </p:cNvPr>
          <p:cNvSpPr>
            <a:spLocks noGrp="1"/>
          </p:cNvSpPr>
          <p:nvPr>
            <p:ph type="pic" sz="quarter" idx="13"/>
          </p:nvPr>
        </p:nvSpPr>
        <p:spPr>
          <a:xfrm>
            <a:off x="3236595" y="260350"/>
            <a:ext cx="4492625" cy="6300788"/>
          </a:xfrm>
          <a:solidFill>
            <a:schemeClr val="bg1">
              <a:lumMod val="95000"/>
            </a:schemeClr>
          </a:solidFill>
        </p:spPr>
        <p:txBody>
          <a:bodyPr vert="horz" lIns="91440" tIns="45720" rIns="91440" bIns="45720" rtlCol="0">
            <a:normAutofit/>
          </a:bodyPr>
          <a:lstStyle>
            <a:lvl1pPr>
              <a:defRPr lang="en-US" sz="1800">
                <a:latin typeface="Microsoft YaHei Light" panose="020B0502040204020203" pitchFamily="34" charset="-122"/>
                <a:ea typeface="Microsoft YaHei Light" panose="020B0502040204020203" pitchFamily="34" charset="-122"/>
              </a:defRPr>
            </a:lvl1pPr>
          </a:lstStyle>
          <a:p>
            <a:pPr marL="0" lvl="0" indent="0" algn="ctr" rtl="0">
              <a:buNone/>
            </a:pPr>
            <a:r>
              <a:rPr lang="zh-CN" altLang="en-US" noProof="0"/>
              <a:t>单击图标添加图片</a:t>
            </a:r>
            <a:endParaRPr lang="zh-CN" altLang="en-US" noProof="0" dirty="0"/>
          </a:p>
        </p:txBody>
      </p:sp>
      <p:sp>
        <p:nvSpPr>
          <p:cNvPr id="6" name="图片占位符 6" title="图案">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atin typeface="Microsoft YaHei Light" panose="020B0502040204020203" pitchFamily="34" charset="-122"/>
                <a:ea typeface="Microsoft YaHei Light" panose="020B0502040204020203" pitchFamily="34" charset="-122"/>
              </a:defRPr>
            </a:lvl1pPr>
          </a:lstStyle>
          <a:p>
            <a:pPr marL="0" lvl="0" indent="0" algn="ctr" rtl="0">
              <a:buNone/>
            </a:pPr>
            <a:r>
              <a:rPr lang="zh-CN" altLang="en-US" noProof="0"/>
              <a:t>单击图标添加图片</a:t>
            </a:r>
            <a:endParaRPr lang="zh-CN" altLang="en-US" noProof="0" dirty="0"/>
          </a:p>
        </p:txBody>
      </p:sp>
      <p:sp>
        <p:nvSpPr>
          <p:cNvPr id="7" name="图片占位符 6" title="图案">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atin typeface="Microsoft YaHei Light" panose="020B0502040204020203" pitchFamily="34" charset="-122"/>
                <a:ea typeface="Microsoft YaHei Light" panose="020B0502040204020203" pitchFamily="34" charset="-122"/>
              </a:defRPr>
            </a:lvl1pPr>
          </a:lstStyle>
          <a:p>
            <a:pPr marL="0" lvl="0" indent="0" algn="ctr" rtl="0">
              <a:buNone/>
            </a:pPr>
            <a:r>
              <a:rPr lang="zh-CN" altLang="en-US" noProof="0"/>
              <a:t>单击图标添加图片</a:t>
            </a:r>
            <a:endParaRPr lang="zh-CN" altLang="en-US" noProof="0" dirty="0"/>
          </a:p>
        </p:txBody>
      </p:sp>
      <p:sp>
        <p:nvSpPr>
          <p:cNvPr id="8" name="标题 1">
            <a:extLst>
              <a:ext uri="{FF2B5EF4-FFF2-40B4-BE49-F238E27FC236}">
                <a16:creationId xmlns:a16="http://schemas.microsoft.com/office/drawing/2014/main" id="{531D0563-B39F-46E6-AC0D-1CDBD9E8989A}"/>
              </a:ext>
            </a:extLst>
          </p:cNvPr>
          <p:cNvSpPr>
            <a:spLocks noGrp="1"/>
          </p:cNvSpPr>
          <p:nvPr>
            <p:ph type="title" hasCustomPrompt="1"/>
          </p:nvPr>
        </p:nvSpPr>
        <p:spPr>
          <a:xfrm>
            <a:off x="518160" y="450030"/>
            <a:ext cx="2578099" cy="2508588"/>
          </a:xfrm>
        </p:spPr>
        <p:txBody>
          <a:bodyPr lIns="0" rtlCol="0" anchor="b">
            <a:normAutofit/>
          </a:bodyPr>
          <a:lstStyle>
            <a:lvl1pPr algn="l">
              <a:defRPr sz="4000">
                <a:latin typeface="Microsoft YaHei UI" panose="020B0503020204020204" pitchFamily="34" charset="-122"/>
                <a:ea typeface="Microsoft YaHei UI" panose="020B0503020204020204" pitchFamily="34" charset="-122"/>
              </a:defRPr>
            </a:lvl1pPr>
          </a:lstStyle>
          <a:p>
            <a:pPr rtl="0"/>
            <a:r>
              <a:rPr lang="zh-CN" altLang="en-US" noProof="0" dirty="0"/>
              <a:t>单击此处 </a:t>
            </a:r>
            <a:br>
              <a:rPr lang="zh-CN" altLang="en-US" noProof="0" dirty="0"/>
            </a:br>
            <a:r>
              <a:rPr lang="zh-CN" altLang="en-US" noProof="0" dirty="0"/>
              <a:t>添加幻灯片标题</a:t>
            </a:r>
          </a:p>
        </p:txBody>
      </p:sp>
      <p:sp>
        <p:nvSpPr>
          <p:cNvPr id="10" name="形状 62" title="图案">
            <a:extLst>
              <a:ext uri="{FF2B5EF4-FFF2-40B4-BE49-F238E27FC236}">
                <a16:creationId xmlns:a16="http://schemas.microsoft.com/office/drawing/2014/main" id="{E1A23DB6-E067-4A30-8C4B-98B452428518}"/>
              </a:ext>
            </a:extLst>
          </p:cNvPr>
          <p:cNvSpPr/>
          <p:nvPr userDrawn="1"/>
        </p:nvSpPr>
        <p:spPr>
          <a:xfrm rot="16200000" flipV="1">
            <a:off x="1612562" y="1959892"/>
            <a:ext cx="0" cy="2188805"/>
          </a:xfrm>
          <a:prstGeom prst="line">
            <a:avLst/>
          </a:prstGeom>
          <a:ln w="76200">
            <a:solidFill>
              <a:schemeClr val="accent4"/>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2529377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空白">
    <p:spTree>
      <p:nvGrpSpPr>
        <p:cNvPr id="1" name=""/>
        <p:cNvGrpSpPr/>
        <p:nvPr/>
      </p:nvGrpSpPr>
      <p:grpSpPr>
        <a:xfrm>
          <a:off x="0" y="0"/>
          <a:ext cx="0" cy="0"/>
          <a:chOff x="0" y="0"/>
          <a:chExt cx="0" cy="0"/>
        </a:xfrm>
      </p:grpSpPr>
      <p:sp>
        <p:nvSpPr>
          <p:cNvPr id="4" name="图片占位符 6" title="图案">
            <a:extLst>
              <a:ext uri="{FF2B5EF4-FFF2-40B4-BE49-F238E27FC236}">
                <a16:creationId xmlns:a16="http://schemas.microsoft.com/office/drawing/2014/main" id="{18957288-25D1-4D25-BECD-5A2E6A888185}"/>
              </a:ext>
            </a:extLst>
          </p:cNvPr>
          <p:cNvSpPr>
            <a:spLocks noGrp="1"/>
          </p:cNvSpPr>
          <p:nvPr>
            <p:ph type="pic" sz="quarter" idx="13"/>
          </p:nvPr>
        </p:nvSpPr>
        <p:spPr>
          <a:xfrm>
            <a:off x="2315" y="1497808"/>
            <a:ext cx="3129335" cy="5360192"/>
          </a:xfrm>
          <a:solidFill>
            <a:schemeClr val="bg1">
              <a:lumMod val="95000"/>
            </a:schemeClr>
          </a:solidFill>
        </p:spPr>
        <p:txBody>
          <a:bodyPr vert="horz" lIns="91440" tIns="45720" rIns="91440" bIns="45720" rtlCol="0">
            <a:normAutofit/>
          </a:bodyPr>
          <a:lstStyle>
            <a:lvl1pPr>
              <a:defRPr lang="en-US" sz="1800">
                <a:latin typeface="Microsoft YaHei Light" panose="020B0502040204020203" pitchFamily="34" charset="-122"/>
                <a:ea typeface="Microsoft YaHei Light" panose="020B0502040204020203" pitchFamily="34" charset="-122"/>
              </a:defRPr>
            </a:lvl1pPr>
          </a:lstStyle>
          <a:p>
            <a:pPr marL="0" lvl="0" indent="0" algn="ctr" rtl="0">
              <a:buNone/>
            </a:pPr>
            <a:r>
              <a:rPr lang="zh-CN" altLang="en-US" noProof="0"/>
              <a:t>单击图标添加图片</a:t>
            </a:r>
            <a:endParaRPr lang="zh-CN" altLang="en-US" noProof="0" dirty="0"/>
          </a:p>
        </p:txBody>
      </p:sp>
      <p:sp>
        <p:nvSpPr>
          <p:cNvPr id="6" name="图片占位符 6" title="图案">
            <a:extLst>
              <a:ext uri="{FF2B5EF4-FFF2-40B4-BE49-F238E27FC236}">
                <a16:creationId xmlns:a16="http://schemas.microsoft.com/office/drawing/2014/main" id="{3F6FD22A-5FDA-45EC-BE49-3C0E30A397B0}"/>
              </a:ext>
            </a:extLst>
          </p:cNvPr>
          <p:cNvSpPr>
            <a:spLocks noGrp="1"/>
          </p:cNvSpPr>
          <p:nvPr>
            <p:ph type="pic" sz="quarter" idx="15"/>
          </p:nvPr>
        </p:nvSpPr>
        <p:spPr>
          <a:xfrm>
            <a:off x="3366714" y="-20671"/>
            <a:ext cx="3129336" cy="5397069"/>
          </a:xfrm>
          <a:solidFill>
            <a:schemeClr val="bg1">
              <a:lumMod val="95000"/>
            </a:schemeClr>
          </a:solidFill>
        </p:spPr>
        <p:txBody>
          <a:bodyPr vert="horz" lIns="91440" tIns="45720" rIns="91440" bIns="45720" rtlCol="0">
            <a:normAutofit/>
          </a:bodyPr>
          <a:lstStyle>
            <a:lvl1pPr>
              <a:defRPr lang="en-US" sz="1800">
                <a:latin typeface="Microsoft YaHei Light" panose="020B0502040204020203" pitchFamily="34" charset="-122"/>
                <a:ea typeface="Microsoft YaHei Light" panose="020B0502040204020203" pitchFamily="34" charset="-122"/>
              </a:defRPr>
            </a:lvl1pPr>
          </a:lstStyle>
          <a:p>
            <a:pPr marL="0" lvl="0" indent="0" algn="ctr" rtl="0">
              <a:buNone/>
            </a:pPr>
            <a:r>
              <a:rPr lang="zh-CN" altLang="en-US" noProof="0"/>
              <a:t>单击图标添加图片</a:t>
            </a:r>
            <a:endParaRPr lang="zh-CN" altLang="en-US" noProof="0" dirty="0"/>
          </a:p>
        </p:txBody>
      </p:sp>
      <p:sp>
        <p:nvSpPr>
          <p:cNvPr id="8" name="标题 1">
            <a:extLst>
              <a:ext uri="{FF2B5EF4-FFF2-40B4-BE49-F238E27FC236}">
                <a16:creationId xmlns:a16="http://schemas.microsoft.com/office/drawing/2014/main" id="{531D0563-B39F-46E6-AC0D-1CDBD9E8989A}"/>
              </a:ext>
            </a:extLst>
          </p:cNvPr>
          <p:cNvSpPr>
            <a:spLocks noGrp="1"/>
          </p:cNvSpPr>
          <p:nvPr>
            <p:ph type="title" hasCustomPrompt="1"/>
          </p:nvPr>
        </p:nvSpPr>
        <p:spPr>
          <a:xfrm>
            <a:off x="7461446" y="2718684"/>
            <a:ext cx="3415560" cy="2508588"/>
          </a:xfrm>
        </p:spPr>
        <p:txBody>
          <a:bodyPr lIns="0" rtlCol="0" anchor="b">
            <a:normAutofit/>
          </a:bodyPr>
          <a:lstStyle>
            <a:lvl1pPr algn="l">
              <a:defRPr sz="4000">
                <a:latin typeface="Microsoft YaHei UI" panose="020B0503020204020204" pitchFamily="34" charset="-122"/>
                <a:ea typeface="Microsoft YaHei UI" panose="020B0503020204020204" pitchFamily="34" charset="-122"/>
              </a:defRPr>
            </a:lvl1pPr>
          </a:lstStyle>
          <a:p>
            <a:pPr rtl="0"/>
            <a:r>
              <a:rPr lang="zh-CN" altLang="en-US" noProof="0" dirty="0"/>
              <a:t>单击此处 </a:t>
            </a:r>
            <a:br>
              <a:rPr lang="zh-CN" altLang="en-US" noProof="0" dirty="0"/>
            </a:br>
            <a:r>
              <a:rPr lang="zh-CN" altLang="en-US" noProof="0" dirty="0"/>
              <a:t>添加幻灯片标题</a:t>
            </a:r>
          </a:p>
        </p:txBody>
      </p:sp>
      <p:sp>
        <p:nvSpPr>
          <p:cNvPr id="10" name="形状 62" title="图案">
            <a:extLst>
              <a:ext uri="{FF2B5EF4-FFF2-40B4-BE49-F238E27FC236}">
                <a16:creationId xmlns:a16="http://schemas.microsoft.com/office/drawing/2014/main" id="{E1A23DB6-E067-4A30-8C4B-98B452428518}"/>
              </a:ext>
            </a:extLst>
          </p:cNvPr>
          <p:cNvSpPr/>
          <p:nvPr userDrawn="1"/>
        </p:nvSpPr>
        <p:spPr>
          <a:xfrm rot="16200000" flipV="1">
            <a:off x="8555848" y="4281994"/>
            <a:ext cx="0" cy="2188805"/>
          </a:xfrm>
          <a:prstGeom prst="line">
            <a:avLst/>
          </a:prstGeom>
          <a:ln w="76200">
            <a:solidFill>
              <a:schemeClr val="accent4"/>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09676180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3" name="图片占位符 4" title="图案">
            <a:extLst>
              <a:ext uri="{FF2B5EF4-FFF2-40B4-BE49-F238E27FC236}">
                <a16:creationId xmlns:a16="http://schemas.microsoft.com/office/drawing/2014/main" id="{AC817481-FC70-46B9-B779-4E5C04778C8E}"/>
              </a:ext>
            </a:extLst>
          </p:cNvPr>
          <p:cNvSpPr>
            <a:spLocks noGrp="1"/>
          </p:cNvSpPr>
          <p:nvPr>
            <p:ph type="pic" sz="quarter" idx="10"/>
          </p:nvPr>
        </p:nvSpPr>
        <p:spPr>
          <a:xfrm>
            <a:off x="212725" y="1260389"/>
            <a:ext cx="2816352" cy="3173816"/>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4" name="图片占位符 4" title="图案">
            <a:extLst>
              <a:ext uri="{FF2B5EF4-FFF2-40B4-BE49-F238E27FC236}">
                <a16:creationId xmlns:a16="http://schemas.microsoft.com/office/drawing/2014/main" id="{D653D0B5-B695-4544-91E9-B8223EA713FF}"/>
              </a:ext>
            </a:extLst>
          </p:cNvPr>
          <p:cNvSpPr>
            <a:spLocks noGrp="1"/>
          </p:cNvSpPr>
          <p:nvPr>
            <p:ph type="pic" sz="quarter" idx="11"/>
          </p:nvPr>
        </p:nvSpPr>
        <p:spPr>
          <a:xfrm>
            <a:off x="3194701" y="0"/>
            <a:ext cx="2817564" cy="3175686"/>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5" name="图片占位符 4" title="图案">
            <a:extLst>
              <a:ext uri="{FF2B5EF4-FFF2-40B4-BE49-F238E27FC236}">
                <a16:creationId xmlns:a16="http://schemas.microsoft.com/office/drawing/2014/main" id="{00DB6AEA-811C-4554-97AF-7D4F2639BDC7}"/>
              </a:ext>
            </a:extLst>
          </p:cNvPr>
          <p:cNvSpPr>
            <a:spLocks noGrp="1"/>
          </p:cNvSpPr>
          <p:nvPr>
            <p:ph type="pic" sz="quarter" idx="12"/>
          </p:nvPr>
        </p:nvSpPr>
        <p:spPr>
          <a:xfrm>
            <a:off x="213361" y="4586414"/>
            <a:ext cx="5798904" cy="2271585"/>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6" name="图片占位符 4" title="图案">
            <a:extLst>
              <a:ext uri="{FF2B5EF4-FFF2-40B4-BE49-F238E27FC236}">
                <a16:creationId xmlns:a16="http://schemas.microsoft.com/office/drawing/2014/main" id="{75694821-2A94-40B8-8AAD-3E3762AFD388}"/>
              </a:ext>
            </a:extLst>
          </p:cNvPr>
          <p:cNvSpPr>
            <a:spLocks noGrp="1"/>
          </p:cNvSpPr>
          <p:nvPr>
            <p:ph type="pic" sz="quarter" idx="13"/>
          </p:nvPr>
        </p:nvSpPr>
        <p:spPr>
          <a:xfrm>
            <a:off x="6179737" y="4586414"/>
            <a:ext cx="2817564" cy="2271585"/>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7" name="图片占位符 4" title="图案">
            <a:extLst>
              <a:ext uri="{FF2B5EF4-FFF2-40B4-BE49-F238E27FC236}">
                <a16:creationId xmlns:a16="http://schemas.microsoft.com/office/drawing/2014/main" id="{D653D0B5-B695-4544-91E9-B8223EA713FF}"/>
              </a:ext>
            </a:extLst>
          </p:cNvPr>
          <p:cNvSpPr>
            <a:spLocks noGrp="1"/>
          </p:cNvSpPr>
          <p:nvPr>
            <p:ph type="pic" sz="quarter" idx="14"/>
          </p:nvPr>
        </p:nvSpPr>
        <p:spPr>
          <a:xfrm>
            <a:off x="6177889" y="2030436"/>
            <a:ext cx="2817564" cy="2403769"/>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8" name="图片占位符 4" title="图案">
            <a:extLst>
              <a:ext uri="{FF2B5EF4-FFF2-40B4-BE49-F238E27FC236}">
                <a16:creationId xmlns:a16="http://schemas.microsoft.com/office/drawing/2014/main" id="{D653D0B5-B695-4544-91E9-B8223EA713FF}"/>
              </a:ext>
            </a:extLst>
          </p:cNvPr>
          <p:cNvSpPr>
            <a:spLocks noGrp="1"/>
          </p:cNvSpPr>
          <p:nvPr>
            <p:ph type="pic" sz="quarter" idx="15"/>
          </p:nvPr>
        </p:nvSpPr>
        <p:spPr>
          <a:xfrm>
            <a:off x="9161076" y="0"/>
            <a:ext cx="2817564" cy="4434205"/>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长方形 1" title="图案"/>
          <p:cNvSpPr/>
          <p:nvPr userDrawn="1"/>
        </p:nvSpPr>
        <p:spPr>
          <a:xfrm>
            <a:off x="213361" y="0"/>
            <a:ext cx="2815716" cy="1099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9" name="长方形 8" title="图案"/>
          <p:cNvSpPr/>
          <p:nvPr userDrawn="1"/>
        </p:nvSpPr>
        <p:spPr>
          <a:xfrm>
            <a:off x="3196549" y="3334454"/>
            <a:ext cx="2815716" cy="10997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0" name="长方形 9" title="图案"/>
          <p:cNvSpPr/>
          <p:nvPr userDrawn="1"/>
        </p:nvSpPr>
        <p:spPr>
          <a:xfrm>
            <a:off x="6179737" y="0"/>
            <a:ext cx="2815716" cy="18782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1" name="长方形 10" title="图案"/>
          <p:cNvSpPr/>
          <p:nvPr userDrawn="1"/>
        </p:nvSpPr>
        <p:spPr>
          <a:xfrm>
            <a:off x="9162924" y="4598770"/>
            <a:ext cx="2815716" cy="2259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532277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包含图像的标题幻灯片">
    <p:bg>
      <p:bgPr>
        <a:solidFill>
          <a:schemeClr val="accent2"/>
        </a:solidFill>
        <a:effectLst/>
      </p:bgPr>
    </p:bg>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rtlCol="0" anchor="t">
            <a:noAutofit/>
          </a:bodyPr>
          <a:lstStyle>
            <a:lvl1pPr algn="ct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rtlCol="0">
            <a:normAutofit/>
          </a:bodyPr>
          <a:lstStyle>
            <a:lvl1pPr marL="0" indent="0" algn="ctr">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7" name="长方形 6" title="图案"/>
          <p:cNvSpPr/>
          <p:nvPr userDrawn="1"/>
        </p:nvSpPr>
        <p:spPr>
          <a:xfrm>
            <a:off x="1238104" y="860778"/>
            <a:ext cx="9715792" cy="5136445"/>
          </a:xfrm>
          <a:prstGeom prst="rect">
            <a:avLst/>
          </a:prstGeom>
          <a:noFill/>
          <a:ln w="76200">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002895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包含图像的幻灯片分隔线">
    <p:bg>
      <p:bgPr>
        <a:solidFill>
          <a:schemeClr val="accent1"/>
        </a:solidFill>
        <a:effectLst/>
      </p:bgPr>
    </p:bg>
    <p:spTree>
      <p:nvGrpSpPr>
        <p:cNvPr id="1" name=""/>
        <p:cNvGrpSpPr/>
        <p:nvPr/>
      </p:nvGrpSpPr>
      <p:grpSpPr>
        <a:xfrm>
          <a:off x="0" y="0"/>
          <a:ext cx="0" cy="0"/>
          <a:chOff x="0" y="0"/>
          <a:chExt cx="0" cy="0"/>
        </a:xfrm>
      </p:grpSpPr>
      <p:sp>
        <p:nvSpPr>
          <p:cNvPr id="11" name="图片占位符 4" title="图案">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8" name="标题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rtlCol="0" anchor="ctr">
            <a:noAutofit/>
          </a:bodyPr>
          <a:lstStyle>
            <a:lvl1pPr algn="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9" name="文本占位符 12" title="图案">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1"/>
          </a:solidFill>
        </p:spPr>
        <p:txBody>
          <a:bodyPr lIns="274320" tIns="182880" rIns="182880" bIns="182880" rtlCol="0" anchor="ctr">
            <a:normAutofit/>
          </a:bodyPr>
          <a:lstStyle>
            <a:lvl1pPr marL="0" indent="0">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6" name="形状 62" title="图案">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132737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包含图像的幻灯片分隔线">
    <p:bg>
      <p:bgPr>
        <a:solidFill>
          <a:schemeClr val="accent1"/>
        </a:solidFill>
        <a:effectLst/>
      </p:bgPr>
    </p:bg>
    <p:spTree>
      <p:nvGrpSpPr>
        <p:cNvPr id="1" name=""/>
        <p:cNvGrpSpPr/>
        <p:nvPr/>
      </p:nvGrpSpPr>
      <p:grpSpPr>
        <a:xfrm>
          <a:off x="0" y="0"/>
          <a:ext cx="0" cy="0"/>
          <a:chOff x="0" y="0"/>
          <a:chExt cx="0" cy="0"/>
        </a:xfrm>
      </p:grpSpPr>
      <p:sp>
        <p:nvSpPr>
          <p:cNvPr id="11" name="图片占位符 4" title="图案">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8" name="标题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rtlCol="0" anchor="ctr">
            <a:noAutofit/>
          </a:bodyPr>
          <a:lstStyle>
            <a:lvl1pPr algn="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9" name="文本占位符 12" title="图案">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2"/>
          </a:solidFill>
        </p:spPr>
        <p:txBody>
          <a:bodyPr lIns="274320" tIns="182880" rIns="182880" bIns="182880" rtlCol="0" anchor="ctr">
            <a:normAutofit/>
          </a:bodyPr>
          <a:lstStyle>
            <a:lvl1pPr marL="0" indent="0">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6" name="形状 62" title="图案">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2">
                <a:lumMod val="75000"/>
                <a:lumOff val="25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1420661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zh-CN" altLang="en-US" noProof="0" dirty="0"/>
              <a:t>单击此处编辑母版标题样式</a:t>
            </a:r>
          </a:p>
        </p:txBody>
      </p:sp>
      <p:sp>
        <p:nvSpPr>
          <p:cNvPr id="3" name="文本占位符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5" name="页脚占位符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icrosoft YaHei Light" panose="020B0502040204020203" pitchFamily="34" charset="-122"/>
                <a:ea typeface="Microsoft YaHei Light" panose="020B0502040204020203" pitchFamily="34" charset="-122"/>
              </a:defRPr>
            </a:lvl1pPr>
          </a:lstStyle>
          <a:p>
            <a:endParaRPr lang="zh-CN" altLang="en-US" dirty="0"/>
          </a:p>
        </p:txBody>
      </p:sp>
    </p:spTree>
    <p:extLst>
      <p:ext uri="{BB962C8B-B14F-4D97-AF65-F5344CB8AC3E}">
        <p14:creationId xmlns:p14="http://schemas.microsoft.com/office/powerpoint/2010/main" val="4050737061"/>
      </p:ext>
    </p:extLst>
  </p:cSld>
  <p:clrMap bg1="lt1" tx1="dk1" bg2="lt2" tx2="dk2" accent1="accent1" accent2="accent2" accent3="accent3" accent4="accent4" accent5="accent5" accent6="accent6" hlink="hlink" folHlink="folHlink"/>
  <p:sldLayoutIdLst>
    <p:sldLayoutId id="2147483673" r:id="rId1"/>
    <p:sldLayoutId id="2147483736" r:id="rId2"/>
    <p:sldLayoutId id="2147483689" r:id="rId3"/>
    <p:sldLayoutId id="2147483735" r:id="rId4"/>
    <p:sldLayoutId id="2147483684" r:id="rId5"/>
    <p:sldLayoutId id="2147483752" r:id="rId6"/>
    <p:sldLayoutId id="2147483737" r:id="rId7"/>
    <p:sldLayoutId id="2147483651" r:id="rId8"/>
    <p:sldLayoutId id="2147483738" r:id="rId9"/>
    <p:sldLayoutId id="2147483685" r:id="rId10"/>
    <p:sldLayoutId id="2147483674" r:id="rId11"/>
    <p:sldLayoutId id="2147483690" r:id="rId12"/>
    <p:sldLayoutId id="2147483694" r:id="rId13"/>
    <p:sldLayoutId id="2147483748" r:id="rId14"/>
    <p:sldLayoutId id="2147483693" r:id="rId15"/>
    <p:sldLayoutId id="2147483686" r:id="rId16"/>
    <p:sldLayoutId id="2147483703" r:id="rId17"/>
    <p:sldLayoutId id="2147483709" r:id="rId18"/>
    <p:sldLayoutId id="2147483710" r:id="rId19"/>
    <p:sldLayoutId id="2147483711" r:id="rId20"/>
    <p:sldLayoutId id="2147483712" r:id="rId21"/>
    <p:sldLayoutId id="2147483749" r:id="rId22"/>
    <p:sldLayoutId id="2147483751" r:id="rId23"/>
    <p:sldLayoutId id="2147483704" r:id="rId24"/>
    <p:sldLayoutId id="2147483702" r:id="rId25"/>
    <p:sldLayoutId id="2147483713" r:id="rId26"/>
    <p:sldLayoutId id="2147483714" r:id="rId27"/>
    <p:sldLayoutId id="2147483715" r:id="rId28"/>
    <p:sldLayoutId id="2147483695" r:id="rId29"/>
    <p:sldLayoutId id="2147483730" r:id="rId30"/>
    <p:sldLayoutId id="2147483698" r:id="rId31"/>
    <p:sldLayoutId id="2147483731" r:id="rId32"/>
    <p:sldLayoutId id="2147483699" r:id="rId33"/>
    <p:sldLayoutId id="2147483732" r:id="rId34"/>
    <p:sldLayoutId id="2147483739" r:id="rId35"/>
    <p:sldLayoutId id="2147483740" r:id="rId36"/>
    <p:sldLayoutId id="2147483700" r:id="rId37"/>
    <p:sldLayoutId id="2147483741" r:id="rId38"/>
    <p:sldLayoutId id="2147483742" r:id="rId39"/>
    <p:sldLayoutId id="2147483696" r:id="rId40"/>
    <p:sldLayoutId id="2147483743" r:id="rId41"/>
    <p:sldLayoutId id="2147483744" r:id="rId42"/>
    <p:sldLayoutId id="2147483745" r:id="rId43"/>
    <p:sldLayoutId id="2147483705" r:id="rId44"/>
    <p:sldLayoutId id="2147483746" r:id="rId45"/>
    <p:sldLayoutId id="2147483687" r:id="rId46"/>
    <p:sldLayoutId id="2147483719" r:id="rId47"/>
    <p:sldLayoutId id="2147483720" r:id="rId48"/>
    <p:sldLayoutId id="2147483718" r:id="rId49"/>
    <p:sldLayoutId id="2147483721" r:id="rId50"/>
    <p:sldLayoutId id="2147483716" r:id="rId51"/>
    <p:sldLayoutId id="2147483722" r:id="rId52"/>
    <p:sldLayoutId id="2147483723" r:id="rId53"/>
    <p:sldLayoutId id="2147483753" r:id="rId54"/>
    <p:sldLayoutId id="2147483754" r:id="rId55"/>
    <p:sldLayoutId id="2147483755" r:id="rId56"/>
    <p:sldLayoutId id="2147483756" r:id="rId57"/>
    <p:sldLayoutId id="2147483725" r:id="rId58"/>
    <p:sldLayoutId id="2147483726" r:id="rId59"/>
    <p:sldLayoutId id="2147483675" r:id="rId60"/>
    <p:sldLayoutId id="2147483677" r:id="rId61"/>
    <p:sldLayoutId id="2147483729" r:id="rId62"/>
    <p:sldLayoutId id="2147483747" r:id="rId63"/>
    <p:sldLayoutId id="2147483728" r:id="rId64"/>
  </p:sldLayoutIdLst>
  <p:txStyles>
    <p:titleStyle>
      <a:lvl1pPr algn="l" defTabSz="914400" rtl="0" eaLnBrk="1" latinLnBrk="0" hangingPunct="1">
        <a:lnSpc>
          <a:spcPct val="90000"/>
        </a:lnSpc>
        <a:spcBef>
          <a:spcPct val="0"/>
        </a:spcBef>
        <a:buNone/>
        <a:defRPr sz="4400" b="1" i="0" kern="1200" spc="-15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userDrawn="1">
          <p15:clr>
            <a:srgbClr val="F26B43"/>
          </p15:clr>
        </p15:guide>
        <p15:guide id="2" orient="horz" pos="404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blog.csdn.net/toafu/article/details/80998450"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31.xml"/><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hyperlink" Target="http://commons.wikimedia.org/wiki/File:QWERTY_keyboard.jpg" TargetMode="External"/><Relationship Id="rId7" Type="http://schemas.openxmlformats.org/officeDocument/2006/relationships/hyperlink" Target="https://pixabay.com/en/display-monitor-computer-led-tft-296470/" TargetMode="External"/><Relationship Id="rId2" Type="http://schemas.openxmlformats.org/officeDocument/2006/relationships/image" Target="../media/image33.jpeg"/><Relationship Id="rId1" Type="http://schemas.openxmlformats.org/officeDocument/2006/relationships/slideLayout" Target="../slideLayouts/slideLayout31.xml"/><Relationship Id="rId6" Type="http://schemas.openxmlformats.org/officeDocument/2006/relationships/image" Target="../media/image35.png"/><Relationship Id="rId5" Type="http://schemas.openxmlformats.org/officeDocument/2006/relationships/hyperlink" Target="https://en.wikipedia.org/wiki/Laptop" TargetMode="External"/><Relationship Id="rId4" Type="http://schemas.openxmlformats.org/officeDocument/2006/relationships/image" Target="../media/image34.jpeg"/></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31.xml"/><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1.xml"/><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1.xml"/><Relationship Id="rId5" Type="http://schemas.openxmlformats.org/officeDocument/2006/relationships/image" Target="../media/image57.pn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31.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s>
</file>

<file path=ppt/slides/_rels/slide4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1.xml"/><Relationship Id="rId1" Type="http://schemas.openxmlformats.org/officeDocument/2006/relationships/vmlDrawing" Target="../drawings/vmlDrawing1.vml"/><Relationship Id="rId4" Type="http://schemas.openxmlformats.org/officeDocument/2006/relationships/image" Target="../media/image66.wmf"/></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png"/><Relationship Id="rId1" Type="http://schemas.openxmlformats.org/officeDocument/2006/relationships/slideLayout" Target="../slideLayouts/slideLayout3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Laptop" TargetMode="External"/><Relationship Id="rId2" Type="http://schemas.openxmlformats.org/officeDocument/2006/relationships/image" Target="../media/image67.jpeg"/><Relationship Id="rId1" Type="http://schemas.openxmlformats.org/officeDocument/2006/relationships/slideLayout" Target="../slideLayouts/slideLayout31.xml"/><Relationship Id="rId5" Type="http://schemas.microsoft.com/office/2007/relationships/hdphoto" Target="../media/hdphoto1.wdp"/><Relationship Id="rId4" Type="http://schemas.openxmlformats.org/officeDocument/2006/relationships/image" Target="../media/image68.png"/></Relationships>
</file>

<file path=ppt/slides/_rels/slide52.xml.rels><?xml version="1.0" encoding="UTF-8" standalone="yes"?>
<Relationships xmlns="http://schemas.openxmlformats.org/package/2006/relationships"><Relationship Id="rId2" Type="http://schemas.openxmlformats.org/officeDocument/2006/relationships/image" Target="../media/image69.tiff"/><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8" Type="http://schemas.openxmlformats.org/officeDocument/2006/relationships/image" Target="../media/image71.tiff"/><Relationship Id="rId3" Type="http://schemas.openxmlformats.org/officeDocument/2006/relationships/diagramLayout" Target="../diagrams/layout3.xml"/><Relationship Id="rId7" Type="http://schemas.openxmlformats.org/officeDocument/2006/relationships/image" Target="../media/image70.tiff"/><Relationship Id="rId2" Type="http://schemas.openxmlformats.org/officeDocument/2006/relationships/diagramData" Target="../diagrams/data3.xml"/><Relationship Id="rId1" Type="http://schemas.openxmlformats.org/officeDocument/2006/relationships/slideLayout" Target="../slideLayouts/slideLayout3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4.xml.rels><?xml version="1.0" encoding="UTF-8" standalone="yes"?>
<Relationships xmlns="http://schemas.openxmlformats.org/package/2006/relationships"><Relationship Id="rId2" Type="http://schemas.openxmlformats.org/officeDocument/2006/relationships/image" Target="../media/image72.tiff"/><Relationship Id="rId1" Type="http://schemas.openxmlformats.org/officeDocument/2006/relationships/slideLayout" Target="../slideLayouts/slideLayout31.xml"/></Relationships>
</file>

<file path=ppt/slides/_rels/slide5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tiff"/><Relationship Id="rId1" Type="http://schemas.openxmlformats.org/officeDocument/2006/relationships/slideLayout" Target="../slideLayouts/slideLayout31.xml"/></Relationships>
</file>

<file path=ppt/slides/_rels/slide5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1.xml"/><Relationship Id="rId4" Type="http://schemas.openxmlformats.org/officeDocument/2006/relationships/image" Target="../media/image77.png"/></Relationships>
</file>

<file path=ppt/slides/_rels/slide5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1.xml"/></Relationships>
</file>

<file path=ppt/slides/_rels/slide6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31.xml"/></Relationships>
</file>

<file path=ppt/slides/_rels/slide6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31.xml"/><Relationship Id="rId4" Type="http://schemas.openxmlformats.org/officeDocument/2006/relationships/image" Target="../media/image86.png"/></Relationships>
</file>

<file path=ppt/slides/_rels/slide66.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jpeg"/><Relationship Id="rId12" Type="http://schemas.openxmlformats.org/officeDocument/2006/relationships/image" Target="../media/image97.png"/><Relationship Id="rId2" Type="http://schemas.openxmlformats.org/officeDocument/2006/relationships/image" Target="../media/image87.jpeg"/><Relationship Id="rId1" Type="http://schemas.openxmlformats.org/officeDocument/2006/relationships/slideLayout" Target="../slideLayouts/slideLayout31.xml"/><Relationship Id="rId6" Type="http://schemas.openxmlformats.org/officeDocument/2006/relationships/image" Target="../media/image91.jpe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jpeg"/><Relationship Id="rId9" Type="http://schemas.openxmlformats.org/officeDocument/2006/relationships/image" Target="../media/image94.png"/></Relationships>
</file>

<file path=ppt/slides/_rels/slide6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1.xml"/></Relationships>
</file>

<file path=ppt/slides/_rels/slide6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1.xml"/></Relationships>
</file>

<file path=ppt/slides/_rels/slide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31.xml"/><Relationship Id="rId6" Type="http://schemas.openxmlformats.org/officeDocument/2006/relationships/image" Target="../media/image106.jpeg"/><Relationship Id="rId5" Type="http://schemas.openxmlformats.org/officeDocument/2006/relationships/image" Target="../media/image105.jpeg"/><Relationship Id="rId4" Type="http://schemas.openxmlformats.org/officeDocument/2006/relationships/image" Target="../media/image104.jpeg"/></Relationships>
</file>

<file path=ppt/slides/_rels/slide7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descr="图片包含 游戏机, 蓝色&#10;&#10;描述已自动生成">
            <a:extLst>
              <a:ext uri="{FF2B5EF4-FFF2-40B4-BE49-F238E27FC236}">
                <a16:creationId xmlns:a16="http://schemas.microsoft.com/office/drawing/2014/main" id="{B942EABB-522E-43AE-8294-83A52B7437C8}"/>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 uri="{837473B0-CC2E-450A-ABE3-18F120FF3D39}">
                <a1611:picAttrSrcUrl xmlns:a1611="http://schemas.microsoft.com/office/drawing/2016/11/main" r:id="rId3"/>
              </a:ext>
            </a:extLst>
          </a:blip>
          <a:srcRect/>
          <a:stretch>
            <a:fillRect/>
          </a:stretch>
        </p:blipFill>
        <p:spPr/>
      </p:pic>
      <p:sp>
        <p:nvSpPr>
          <p:cNvPr id="3" name="标题 2">
            <a:extLst>
              <a:ext uri="{FF2B5EF4-FFF2-40B4-BE49-F238E27FC236}">
                <a16:creationId xmlns:a16="http://schemas.microsoft.com/office/drawing/2014/main" id="{18EAA6AD-17FD-4B97-A470-B252FED21C27}"/>
              </a:ext>
            </a:extLst>
          </p:cNvPr>
          <p:cNvSpPr>
            <a:spLocks noGrp="1"/>
          </p:cNvSpPr>
          <p:nvPr>
            <p:ph type="title"/>
          </p:nvPr>
        </p:nvSpPr>
        <p:spPr/>
        <p:txBody>
          <a:bodyPr/>
          <a:lstStyle/>
          <a:p>
            <a:r>
              <a:rPr lang="zh-CN" altLang="en-US" dirty="0"/>
              <a:t>数据科学与工程导论</a:t>
            </a:r>
          </a:p>
        </p:txBody>
      </p:sp>
      <p:sp>
        <p:nvSpPr>
          <p:cNvPr id="4" name="文本占位符 3">
            <a:extLst>
              <a:ext uri="{FF2B5EF4-FFF2-40B4-BE49-F238E27FC236}">
                <a16:creationId xmlns:a16="http://schemas.microsoft.com/office/drawing/2014/main" id="{FD0E090A-E50E-45BB-A768-326B04667250}"/>
              </a:ext>
            </a:extLst>
          </p:cNvPr>
          <p:cNvSpPr>
            <a:spLocks noGrp="1"/>
          </p:cNvSpPr>
          <p:nvPr>
            <p:ph type="body" sz="quarter" idx="14"/>
          </p:nvPr>
        </p:nvSpPr>
        <p:spPr/>
        <p:txBody>
          <a:bodyPr/>
          <a:lstStyle/>
          <a:p>
            <a:r>
              <a:rPr lang="en-US" altLang="zh-CN" dirty="0"/>
              <a:t>Introduction to Data Science and Engineering</a:t>
            </a:r>
            <a:endParaRPr lang="zh-CN" altLang="en-US" dirty="0"/>
          </a:p>
        </p:txBody>
      </p:sp>
    </p:spTree>
    <p:extLst>
      <p:ext uri="{BB962C8B-B14F-4D97-AF65-F5344CB8AC3E}">
        <p14:creationId xmlns:p14="http://schemas.microsoft.com/office/powerpoint/2010/main" val="661862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p:txBody>
          <a:bodyPr/>
          <a:lstStyle/>
          <a:p>
            <a:r>
              <a:rPr lang="zh-CN" altLang="en-US" dirty="0"/>
              <a:t>摩尔定律的革命</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5.1  </a:t>
            </a:r>
            <a:r>
              <a:rPr lang="zh-CN" altLang="en-US"/>
              <a:t>数据处理的通用机器</a:t>
            </a:r>
            <a:endParaRPr lang="zh-CN" altLang="en-US" dirty="0"/>
          </a:p>
        </p:txBody>
      </p:sp>
      <p:sp>
        <p:nvSpPr>
          <p:cNvPr id="15" name="标题 1">
            <a:extLst>
              <a:ext uri="{FF2B5EF4-FFF2-40B4-BE49-F238E27FC236}">
                <a16:creationId xmlns:a16="http://schemas.microsoft.com/office/drawing/2014/main" id="{6A07E222-C347-457E-A3F8-096FA0C957FC}"/>
              </a:ext>
            </a:extLst>
          </p:cNvPr>
          <p:cNvSpPr txBox="1">
            <a:spLocks/>
          </p:cNvSpPr>
          <p:nvPr/>
        </p:nvSpPr>
        <p:spPr>
          <a:xfrm>
            <a:off x="4387514" y="804672"/>
            <a:ext cx="3416972" cy="562118"/>
          </a:xfrm>
          <a:prstGeom prst="rect">
            <a:avLst/>
          </a:prstGeom>
        </p:spPr>
        <p:txBody>
          <a:bodyPr>
            <a:normAutofit/>
          </a:bodyPr>
          <a:lstStyle>
            <a:lvl1pPr algn="l" defTabSz="914400" rtl="0" eaLnBrk="1" latinLnBrk="0" hangingPunct="1">
              <a:lnSpc>
                <a:spcPct val="90000"/>
              </a:lnSpc>
              <a:spcBef>
                <a:spcPct val="0"/>
              </a:spcBef>
              <a:buNone/>
              <a:defRPr sz="4400" b="1" i="0" kern="1200" spc="-15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algn="ctr"/>
            <a:r>
              <a:rPr lang="zh-CN" altLang="en-US" sz="3200" b="0" dirty="0">
                <a:ea typeface="黑体" pitchFamily="49" charset="-122"/>
              </a:rPr>
              <a:t>摩尔定律的结果</a:t>
            </a:r>
            <a:endParaRPr lang="zh-CN" altLang="en-US" sz="3200" b="0" dirty="0"/>
          </a:p>
        </p:txBody>
      </p:sp>
      <p:sp>
        <p:nvSpPr>
          <p:cNvPr id="17" name="内容占位符 2">
            <a:extLst>
              <a:ext uri="{FF2B5EF4-FFF2-40B4-BE49-F238E27FC236}">
                <a16:creationId xmlns:a16="http://schemas.microsoft.com/office/drawing/2014/main" id="{0B81810A-18E6-4DC9-9395-D84064EFD1C6}"/>
              </a:ext>
            </a:extLst>
          </p:cNvPr>
          <p:cNvSpPr txBox="1">
            <a:spLocks/>
          </p:cNvSpPr>
          <p:nvPr/>
        </p:nvSpPr>
        <p:spPr>
          <a:xfrm>
            <a:off x="1883532" y="1759644"/>
            <a:ext cx="8424936" cy="144360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a:latin typeface="+mj-lt"/>
                <a:ea typeface="黑体" pitchFamily="49" charset="-122"/>
              </a:rPr>
              <a:t>元件越来越小、越来越密、越来越快、越来越便宜</a:t>
            </a:r>
            <a:endParaRPr lang="en-US" altLang="zh-CN" sz="2800" dirty="0">
              <a:latin typeface="+mj-lt"/>
              <a:ea typeface="黑体" pitchFamily="49" charset="-122"/>
            </a:endParaRPr>
          </a:p>
          <a:p>
            <a:r>
              <a:rPr lang="zh-CN" altLang="en-US" sz="2800">
                <a:latin typeface="+mj-lt"/>
                <a:ea typeface="黑体" pitchFamily="49" charset="-122"/>
              </a:rPr>
              <a:t>数据</a:t>
            </a:r>
            <a:r>
              <a:rPr lang="en-US" altLang="zh-CN" sz="2800" dirty="0">
                <a:latin typeface="+mj-lt"/>
                <a:ea typeface="黑体" pitchFamily="49" charset="-122"/>
              </a:rPr>
              <a:t>/</a:t>
            </a:r>
            <a:r>
              <a:rPr lang="zh-CN" altLang="en-US" sz="2800">
                <a:latin typeface="+mj-lt"/>
                <a:ea typeface="黑体" pitchFamily="49" charset="-122"/>
              </a:rPr>
              <a:t>信息的采集、存储、分析、展示越来越方便</a:t>
            </a:r>
            <a:endParaRPr lang="en-US" altLang="zh-CN" sz="2800" dirty="0">
              <a:latin typeface="+mj-lt"/>
              <a:ea typeface="黑体" pitchFamily="49" charset="-122"/>
            </a:endParaRPr>
          </a:p>
        </p:txBody>
      </p:sp>
      <p:pic>
        <p:nvPicPr>
          <p:cNvPr id="18" name="Picture 2">
            <a:extLst>
              <a:ext uri="{FF2B5EF4-FFF2-40B4-BE49-F238E27FC236}">
                <a16:creationId xmlns:a16="http://schemas.microsoft.com/office/drawing/2014/main" id="{5EF86728-55EF-4C19-840A-16F89819FC1D}"/>
              </a:ext>
            </a:extLst>
          </p:cNvPr>
          <p:cNvPicPr>
            <a:picLocks noChangeAspect="1" noChangeArrowheads="1"/>
          </p:cNvPicPr>
          <p:nvPr/>
        </p:nvPicPr>
        <p:blipFill>
          <a:blip r:embed="rId2" cstate="print"/>
          <a:srcRect/>
          <a:stretch>
            <a:fillRect/>
          </a:stretch>
        </p:blipFill>
        <p:spPr bwMode="auto">
          <a:xfrm>
            <a:off x="1690995" y="3198722"/>
            <a:ext cx="4137298" cy="2068649"/>
          </a:xfrm>
          <a:prstGeom prst="rect">
            <a:avLst/>
          </a:prstGeom>
          <a:noFill/>
          <a:ln w="9525">
            <a:noFill/>
            <a:miter lim="800000"/>
            <a:headEnd/>
            <a:tailEnd/>
          </a:ln>
        </p:spPr>
      </p:pic>
      <p:pic>
        <p:nvPicPr>
          <p:cNvPr id="19" name="Picture 3">
            <a:extLst>
              <a:ext uri="{FF2B5EF4-FFF2-40B4-BE49-F238E27FC236}">
                <a16:creationId xmlns:a16="http://schemas.microsoft.com/office/drawing/2014/main" id="{B8BF783F-87D1-4A7E-849C-3475EADA1C78}"/>
              </a:ext>
            </a:extLst>
          </p:cNvPr>
          <p:cNvPicPr>
            <a:picLocks noChangeAspect="1" noChangeArrowheads="1"/>
          </p:cNvPicPr>
          <p:nvPr/>
        </p:nvPicPr>
        <p:blipFill>
          <a:blip r:embed="rId3" cstate="print"/>
          <a:srcRect/>
          <a:stretch>
            <a:fillRect/>
          </a:stretch>
        </p:blipFill>
        <p:spPr bwMode="auto">
          <a:xfrm>
            <a:off x="6149696" y="3188209"/>
            <a:ext cx="4158772" cy="2075807"/>
          </a:xfrm>
          <a:prstGeom prst="rect">
            <a:avLst/>
          </a:prstGeom>
          <a:noFill/>
          <a:ln w="9525">
            <a:noFill/>
            <a:miter lim="800000"/>
            <a:headEnd/>
            <a:tailEnd/>
          </a:ln>
        </p:spPr>
      </p:pic>
    </p:spTree>
    <p:extLst>
      <p:ext uri="{BB962C8B-B14F-4D97-AF65-F5344CB8AC3E}">
        <p14:creationId xmlns:p14="http://schemas.microsoft.com/office/powerpoint/2010/main" val="3921342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p:txBody>
          <a:bodyPr/>
          <a:lstStyle/>
          <a:p>
            <a:r>
              <a:rPr lang="zh-CN" altLang="en-US" dirty="0"/>
              <a:t>摩尔定律的革命</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5.1  </a:t>
            </a:r>
            <a:r>
              <a:rPr lang="zh-CN" altLang="en-US"/>
              <a:t>数据处理的通用机器</a:t>
            </a:r>
            <a:endParaRPr lang="zh-CN" altLang="en-US" dirty="0"/>
          </a:p>
        </p:txBody>
      </p:sp>
      <p:sp>
        <p:nvSpPr>
          <p:cNvPr id="15" name="标题 1">
            <a:extLst>
              <a:ext uri="{FF2B5EF4-FFF2-40B4-BE49-F238E27FC236}">
                <a16:creationId xmlns:a16="http://schemas.microsoft.com/office/drawing/2014/main" id="{6A07E222-C347-457E-A3F8-096FA0C957FC}"/>
              </a:ext>
            </a:extLst>
          </p:cNvPr>
          <p:cNvSpPr txBox="1">
            <a:spLocks/>
          </p:cNvSpPr>
          <p:nvPr/>
        </p:nvSpPr>
        <p:spPr>
          <a:xfrm>
            <a:off x="571500" y="853440"/>
            <a:ext cx="3951814" cy="512064"/>
          </a:xfrm>
          <a:prstGeom prst="rect">
            <a:avLst/>
          </a:prstGeom>
        </p:spPr>
        <p:txBody>
          <a:bodyPr>
            <a:normAutofit fontScale="85000" lnSpcReduction="10000"/>
          </a:bodyPr>
          <a:lstStyle>
            <a:lvl1pPr algn="l" defTabSz="914400" rtl="0" eaLnBrk="1" latinLnBrk="0" hangingPunct="1">
              <a:lnSpc>
                <a:spcPct val="90000"/>
              </a:lnSpc>
              <a:spcBef>
                <a:spcPct val="0"/>
              </a:spcBef>
              <a:buNone/>
              <a:defRPr sz="4400" b="1" i="0" kern="1200" spc="-15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algn="ctr"/>
            <a:r>
              <a:rPr lang="en-US" altLang="zh-CN" sz="3200" b="0" dirty="0">
                <a:ea typeface="黑体" pitchFamily="49" charset="-122"/>
              </a:rPr>
              <a:t>Apple A14 for iPhone 12</a:t>
            </a:r>
            <a:endParaRPr lang="zh-CN" altLang="en-US" sz="3200" b="0" dirty="0"/>
          </a:p>
        </p:txBody>
      </p:sp>
      <p:pic>
        <p:nvPicPr>
          <p:cNvPr id="2050" name="Picture 2" descr="ARM 架構行動處理器首破3.0GHz！Apple A14 超高跑分結果曝光- 第1頁- Apple討論區- ePrice 行動版">
            <a:extLst>
              <a:ext uri="{FF2B5EF4-FFF2-40B4-BE49-F238E27FC236}">
                <a16:creationId xmlns:a16="http://schemas.microsoft.com/office/drawing/2014/main" id="{F381D51D-71B3-4564-9528-F0137D7B817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105771" y="1387585"/>
            <a:ext cx="2466975" cy="184785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ED9CE4F2-30C2-48F9-AD5D-5A252AA7C1E9}"/>
              </a:ext>
            </a:extLst>
          </p:cNvPr>
          <p:cNvSpPr/>
          <p:nvPr/>
        </p:nvSpPr>
        <p:spPr>
          <a:xfrm>
            <a:off x="571500" y="2096105"/>
            <a:ext cx="6927594" cy="1569660"/>
          </a:xfrm>
          <a:prstGeom prst="rect">
            <a:avLst/>
          </a:prstGeom>
        </p:spPr>
        <p:txBody>
          <a:bodyPr wrap="square">
            <a:spAutoFit/>
          </a:bodyPr>
          <a:lstStyle/>
          <a:p>
            <a:r>
              <a:rPr lang="zh-TW" altLang="en-US" sz="2400" dirty="0">
                <a:solidFill>
                  <a:schemeClr val="tx2"/>
                </a:solidFill>
                <a:latin typeface="Calibri" panose="020F0502020204030204" pitchFamily="34" charset="0"/>
                <a:ea typeface="黑体" panose="02010609060101010101" pitchFamily="49" charset="-122"/>
              </a:rPr>
              <a:t>按照台积电官方数据，相较于</a:t>
            </a:r>
            <a:r>
              <a:rPr lang="en-US" altLang="zh-TW" sz="2400" dirty="0">
                <a:solidFill>
                  <a:schemeClr val="tx2"/>
                </a:solidFill>
                <a:latin typeface="Calibri" panose="020F0502020204030204" pitchFamily="34" charset="0"/>
                <a:ea typeface="黑体" panose="02010609060101010101" pitchFamily="49" charset="-122"/>
              </a:rPr>
              <a:t>7nm</a:t>
            </a:r>
            <a:r>
              <a:rPr lang="zh-TW" altLang="en-US" sz="2400" dirty="0">
                <a:solidFill>
                  <a:schemeClr val="tx2"/>
                </a:solidFill>
                <a:latin typeface="Calibri" panose="020F0502020204030204" pitchFamily="34" charset="0"/>
                <a:ea typeface="黑体" panose="02010609060101010101" pitchFamily="49" charset="-122"/>
              </a:rPr>
              <a:t>（第一代</a:t>
            </a:r>
            <a:r>
              <a:rPr lang="en-US" altLang="zh-TW" sz="2400" dirty="0">
                <a:solidFill>
                  <a:schemeClr val="tx2"/>
                </a:solidFill>
                <a:latin typeface="Calibri" panose="020F0502020204030204" pitchFamily="34" charset="0"/>
                <a:ea typeface="黑体" panose="02010609060101010101" pitchFamily="49" charset="-122"/>
              </a:rPr>
              <a:t>DUV</a:t>
            </a:r>
            <a:r>
              <a:rPr lang="zh-TW" altLang="en-US" sz="2400" dirty="0">
                <a:solidFill>
                  <a:schemeClr val="tx2"/>
                </a:solidFill>
                <a:latin typeface="Calibri" panose="020F0502020204030204" pitchFamily="34" charset="0"/>
                <a:ea typeface="黑体" panose="02010609060101010101" pitchFamily="49" charset="-122"/>
              </a:rPr>
              <a:t>），基于</a:t>
            </a:r>
            <a:r>
              <a:rPr lang="en-US" altLang="zh-TW" sz="2400" dirty="0">
                <a:solidFill>
                  <a:schemeClr val="tx2"/>
                </a:solidFill>
                <a:latin typeface="Calibri" panose="020F0502020204030204" pitchFamily="34" charset="0"/>
                <a:ea typeface="黑体" panose="02010609060101010101" pitchFamily="49" charset="-122"/>
              </a:rPr>
              <a:t>Cortex A72</a:t>
            </a:r>
            <a:r>
              <a:rPr lang="zh-TW" altLang="en-US" sz="2400" dirty="0">
                <a:solidFill>
                  <a:schemeClr val="tx2"/>
                </a:solidFill>
                <a:latin typeface="Calibri" panose="020F0502020204030204" pitchFamily="34" charset="0"/>
                <a:ea typeface="黑体" panose="02010609060101010101" pitchFamily="49" charset="-122"/>
              </a:rPr>
              <a:t>核心的全新</a:t>
            </a:r>
            <a:r>
              <a:rPr lang="en-US" altLang="zh-TW" sz="2400" dirty="0">
                <a:solidFill>
                  <a:srgbClr val="C00000"/>
                </a:solidFill>
                <a:latin typeface="Calibri" panose="020F0502020204030204" pitchFamily="34" charset="0"/>
                <a:ea typeface="黑体" panose="02010609060101010101" pitchFamily="49" charset="-122"/>
              </a:rPr>
              <a:t>5nm</a:t>
            </a:r>
            <a:r>
              <a:rPr lang="zh-TW" altLang="en-US" sz="2400" dirty="0">
                <a:solidFill>
                  <a:schemeClr val="tx2"/>
                </a:solidFill>
                <a:latin typeface="Calibri" panose="020F0502020204030204" pitchFamily="34" charset="0"/>
                <a:ea typeface="黑体" panose="02010609060101010101" pitchFamily="49" charset="-122"/>
              </a:rPr>
              <a:t>芯片能够提供</a:t>
            </a:r>
            <a:r>
              <a:rPr lang="en-US" altLang="zh-TW" sz="2400" dirty="0">
                <a:solidFill>
                  <a:schemeClr val="tx2"/>
                </a:solidFill>
                <a:latin typeface="Calibri" panose="020F0502020204030204" pitchFamily="34" charset="0"/>
                <a:ea typeface="黑体" panose="02010609060101010101" pitchFamily="49" charset="-122"/>
              </a:rPr>
              <a:t>1.8</a:t>
            </a:r>
            <a:r>
              <a:rPr lang="zh-TW" altLang="en-US" sz="2400" dirty="0">
                <a:solidFill>
                  <a:schemeClr val="tx2"/>
                </a:solidFill>
                <a:latin typeface="Calibri" panose="020F0502020204030204" pitchFamily="34" charset="0"/>
                <a:ea typeface="黑体" panose="02010609060101010101" pitchFamily="49" charset="-122"/>
              </a:rPr>
              <a:t>倍的逻辑密度、速度增快</a:t>
            </a:r>
            <a:r>
              <a:rPr lang="en-US" altLang="zh-TW" sz="2400" dirty="0">
                <a:solidFill>
                  <a:schemeClr val="tx2"/>
                </a:solidFill>
                <a:latin typeface="Calibri" panose="020F0502020204030204" pitchFamily="34" charset="0"/>
                <a:ea typeface="黑体" panose="02010609060101010101" pitchFamily="49" charset="-122"/>
              </a:rPr>
              <a:t>15%</a:t>
            </a:r>
            <a:r>
              <a:rPr lang="zh-TW" altLang="en-US" sz="2400" dirty="0">
                <a:solidFill>
                  <a:schemeClr val="tx2"/>
                </a:solidFill>
                <a:latin typeface="Calibri" panose="020F0502020204030204" pitchFamily="34" charset="0"/>
                <a:ea typeface="黑体" panose="02010609060101010101" pitchFamily="49" charset="-122"/>
              </a:rPr>
              <a:t>，或者功耗降低</a:t>
            </a:r>
            <a:r>
              <a:rPr lang="en-US" altLang="zh-TW" sz="2400" dirty="0">
                <a:solidFill>
                  <a:schemeClr val="tx2"/>
                </a:solidFill>
                <a:latin typeface="Calibri" panose="020F0502020204030204" pitchFamily="34" charset="0"/>
                <a:ea typeface="黑体" panose="02010609060101010101" pitchFamily="49" charset="-122"/>
              </a:rPr>
              <a:t>30%</a:t>
            </a:r>
            <a:r>
              <a:rPr lang="zh-TW" altLang="en-US" sz="2400" dirty="0">
                <a:solidFill>
                  <a:schemeClr val="tx2"/>
                </a:solidFill>
                <a:latin typeface="Calibri" panose="020F0502020204030204" pitchFamily="34" charset="0"/>
                <a:ea typeface="黑体" panose="02010609060101010101" pitchFamily="49" charset="-122"/>
              </a:rPr>
              <a:t>，同样制程的</a:t>
            </a:r>
            <a:r>
              <a:rPr lang="en-US" altLang="zh-TW" sz="2400" dirty="0">
                <a:solidFill>
                  <a:schemeClr val="tx2"/>
                </a:solidFill>
                <a:latin typeface="Calibri" panose="020F0502020204030204" pitchFamily="34" charset="0"/>
                <a:ea typeface="黑体" panose="02010609060101010101" pitchFamily="49" charset="-122"/>
              </a:rPr>
              <a:t>SRAM</a:t>
            </a:r>
            <a:r>
              <a:rPr lang="zh-TW" altLang="en-US" sz="2400" dirty="0">
                <a:solidFill>
                  <a:schemeClr val="tx2"/>
                </a:solidFill>
                <a:latin typeface="Calibri" panose="020F0502020204030204" pitchFamily="34" charset="0"/>
                <a:ea typeface="黑体" panose="02010609060101010101" pitchFamily="49" charset="-122"/>
              </a:rPr>
              <a:t>也十分优异且面积缩减。</a:t>
            </a:r>
            <a:endParaRPr lang="zh-CN" altLang="en-US" sz="2400" dirty="0">
              <a:solidFill>
                <a:schemeClr val="tx2"/>
              </a:solidFill>
              <a:latin typeface="Calibri" panose="020F0502020204030204" pitchFamily="34" charset="0"/>
              <a:ea typeface="黑体" panose="02010609060101010101" pitchFamily="49" charset="-122"/>
            </a:endParaRPr>
          </a:p>
        </p:txBody>
      </p:sp>
      <p:pic>
        <p:nvPicPr>
          <p:cNvPr id="2052" name="Picture 4" descr="1.jpg">
            <a:extLst>
              <a:ext uri="{FF2B5EF4-FFF2-40B4-BE49-F238E27FC236}">
                <a16:creationId xmlns:a16="http://schemas.microsoft.com/office/drawing/2014/main" id="{1F8732A1-EDA0-4CAB-B85D-0115FDB58359}"/>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6406563" y="3783380"/>
            <a:ext cx="2699208" cy="1566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797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p:txBody>
          <a:bodyPr/>
          <a:lstStyle/>
          <a:p>
            <a:r>
              <a:rPr lang="zh-CN" altLang="en-US" dirty="0"/>
              <a:t>摩尔定律的革命</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5.1  </a:t>
            </a:r>
            <a:r>
              <a:rPr lang="zh-CN" altLang="en-US"/>
              <a:t>数据处理的通用机器</a:t>
            </a:r>
            <a:endParaRPr lang="zh-CN" altLang="en-US" dirty="0"/>
          </a:p>
        </p:txBody>
      </p:sp>
      <p:pic>
        <p:nvPicPr>
          <p:cNvPr id="8" name="Picture 2">
            <a:extLst>
              <a:ext uri="{FF2B5EF4-FFF2-40B4-BE49-F238E27FC236}">
                <a16:creationId xmlns:a16="http://schemas.microsoft.com/office/drawing/2014/main" id="{AEA985E5-6E93-41F4-8043-22304BFCFE38}"/>
              </a:ext>
            </a:extLst>
          </p:cNvPr>
          <p:cNvPicPr>
            <a:picLocks noChangeAspect="1" noChangeArrowheads="1"/>
          </p:cNvPicPr>
          <p:nvPr/>
        </p:nvPicPr>
        <p:blipFill>
          <a:blip r:embed="rId2" cstate="print"/>
          <a:srcRect/>
          <a:stretch>
            <a:fillRect/>
          </a:stretch>
        </p:blipFill>
        <p:spPr bwMode="auto">
          <a:xfrm>
            <a:off x="2117830" y="1549900"/>
            <a:ext cx="7956339" cy="3196115"/>
          </a:xfrm>
          <a:prstGeom prst="rect">
            <a:avLst/>
          </a:prstGeom>
          <a:noFill/>
          <a:ln w="12700">
            <a:noFill/>
            <a:miter lim="800000"/>
            <a:headEnd/>
            <a:tailEnd/>
          </a:ln>
        </p:spPr>
      </p:pic>
      <p:pic>
        <p:nvPicPr>
          <p:cNvPr id="9" name="Picture 3">
            <a:extLst>
              <a:ext uri="{FF2B5EF4-FFF2-40B4-BE49-F238E27FC236}">
                <a16:creationId xmlns:a16="http://schemas.microsoft.com/office/drawing/2014/main" id="{314B175A-71F0-4BCF-A870-B8449B288E68}"/>
              </a:ext>
            </a:extLst>
          </p:cNvPr>
          <p:cNvPicPr>
            <a:picLocks noChangeAspect="1" noChangeArrowheads="1"/>
          </p:cNvPicPr>
          <p:nvPr/>
        </p:nvPicPr>
        <p:blipFill>
          <a:blip r:embed="rId3" cstate="print"/>
          <a:srcRect/>
          <a:stretch>
            <a:fillRect/>
          </a:stretch>
        </p:blipFill>
        <p:spPr bwMode="auto">
          <a:xfrm>
            <a:off x="403503" y="5137058"/>
            <a:ext cx="6871040" cy="1411256"/>
          </a:xfrm>
          <a:prstGeom prst="rect">
            <a:avLst/>
          </a:prstGeom>
          <a:noFill/>
          <a:ln w="12700">
            <a:noFill/>
            <a:miter lim="800000"/>
            <a:headEnd/>
            <a:tailEnd/>
          </a:ln>
        </p:spPr>
      </p:pic>
      <p:sp>
        <p:nvSpPr>
          <p:cNvPr id="10" name="标题 1">
            <a:extLst>
              <a:ext uri="{FF2B5EF4-FFF2-40B4-BE49-F238E27FC236}">
                <a16:creationId xmlns:a16="http://schemas.microsoft.com/office/drawing/2014/main" id="{FAC114E5-7894-4E60-A78D-5E6BE0B5451E}"/>
              </a:ext>
            </a:extLst>
          </p:cNvPr>
          <p:cNvSpPr txBox="1">
            <a:spLocks/>
          </p:cNvSpPr>
          <p:nvPr/>
        </p:nvSpPr>
        <p:spPr>
          <a:xfrm>
            <a:off x="2914650" y="875989"/>
            <a:ext cx="6362700" cy="635621"/>
          </a:xfrm>
          <a:prstGeom prst="rect">
            <a:avLst/>
          </a:prstGeom>
        </p:spPr>
        <p:txBody>
          <a:bodyPr/>
          <a:lstStyle>
            <a:lvl1pPr algn="l" defTabSz="914400" rtl="0" eaLnBrk="1" latinLnBrk="0" hangingPunct="1">
              <a:lnSpc>
                <a:spcPct val="90000"/>
              </a:lnSpc>
              <a:spcBef>
                <a:spcPct val="0"/>
              </a:spcBef>
              <a:buNone/>
              <a:defRPr sz="4400" b="1" i="0" kern="1200" spc="-15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r>
              <a:rPr lang="zh-CN" altLang="en-US" sz="3600" b="0" dirty="0">
                <a:latin typeface="黑体" panose="02010609060101010101" pitchFamily="49" charset="-122"/>
                <a:ea typeface="黑体" panose="02010609060101010101" pitchFamily="49" charset="-122"/>
              </a:rPr>
              <a:t>单核频率将达极限 → 多核并行</a:t>
            </a:r>
          </a:p>
        </p:txBody>
      </p:sp>
    </p:spTree>
    <p:extLst>
      <p:ext uri="{BB962C8B-B14F-4D97-AF65-F5344CB8AC3E}">
        <p14:creationId xmlns:p14="http://schemas.microsoft.com/office/powerpoint/2010/main" val="257323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p:txBody>
          <a:bodyPr/>
          <a:lstStyle/>
          <a:p>
            <a:r>
              <a:rPr lang="zh-CN" altLang="en-US" dirty="0"/>
              <a:t>摩尔定律的革命</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5.1  </a:t>
            </a:r>
            <a:r>
              <a:rPr lang="zh-CN" altLang="en-US"/>
              <a:t>数据处理的通用机器</a:t>
            </a:r>
            <a:endParaRPr lang="zh-CN" altLang="en-US" dirty="0"/>
          </a:p>
        </p:txBody>
      </p:sp>
      <p:sp>
        <p:nvSpPr>
          <p:cNvPr id="7" name="标题 1">
            <a:extLst>
              <a:ext uri="{FF2B5EF4-FFF2-40B4-BE49-F238E27FC236}">
                <a16:creationId xmlns:a16="http://schemas.microsoft.com/office/drawing/2014/main" id="{CA993CAC-AE35-465A-B538-772E307A720F}"/>
              </a:ext>
            </a:extLst>
          </p:cNvPr>
          <p:cNvSpPr txBox="1">
            <a:spLocks/>
          </p:cNvSpPr>
          <p:nvPr/>
        </p:nvSpPr>
        <p:spPr>
          <a:xfrm>
            <a:off x="2077541" y="5920252"/>
            <a:ext cx="4451350" cy="616744"/>
          </a:xfrm>
          <a:prstGeom prst="rect">
            <a:avLst/>
          </a:prstGeom>
        </p:spPr>
        <p:txBody>
          <a:bodyPr/>
          <a:lstStyle>
            <a:lvl1pPr algn="l" defTabSz="914400" rtl="0" eaLnBrk="1" latinLnBrk="0" hangingPunct="1">
              <a:lnSpc>
                <a:spcPct val="90000"/>
              </a:lnSpc>
              <a:spcBef>
                <a:spcPct val="0"/>
              </a:spcBef>
              <a:buNone/>
              <a:defRPr sz="4400" b="1" i="0" kern="1200" spc="-15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algn="ctr"/>
            <a:r>
              <a:rPr lang="en-US" altLang="zh-CN" sz="3600" b="0" dirty="0">
                <a:ea typeface="宋体" charset="-122"/>
              </a:rPr>
              <a:t>Why Parallelism ?</a:t>
            </a:r>
            <a:endParaRPr lang="zh-CN" altLang="en-US" sz="3600" b="0" dirty="0">
              <a:ea typeface="宋体" charset="-122"/>
            </a:endParaRPr>
          </a:p>
        </p:txBody>
      </p:sp>
      <p:pic>
        <p:nvPicPr>
          <p:cNvPr id="11" name="Picture 2">
            <a:extLst>
              <a:ext uri="{FF2B5EF4-FFF2-40B4-BE49-F238E27FC236}">
                <a16:creationId xmlns:a16="http://schemas.microsoft.com/office/drawing/2014/main" id="{0B31435C-A1F5-4E0F-AC18-A0777A806221}"/>
              </a:ext>
            </a:extLst>
          </p:cNvPr>
          <p:cNvPicPr>
            <a:picLocks noChangeAspect="1" noChangeArrowheads="1"/>
          </p:cNvPicPr>
          <p:nvPr/>
        </p:nvPicPr>
        <p:blipFill>
          <a:blip r:embed="rId2" cstate="print"/>
          <a:srcRect/>
          <a:stretch>
            <a:fillRect/>
          </a:stretch>
        </p:blipFill>
        <p:spPr bwMode="auto">
          <a:xfrm>
            <a:off x="2077541" y="667870"/>
            <a:ext cx="8036917" cy="4996330"/>
          </a:xfrm>
          <a:prstGeom prst="rect">
            <a:avLst/>
          </a:prstGeom>
          <a:noFill/>
          <a:ln w="12700">
            <a:noFill/>
            <a:miter lim="800000"/>
            <a:headEnd/>
            <a:tailEnd/>
          </a:ln>
        </p:spPr>
      </p:pic>
    </p:spTree>
    <p:extLst>
      <p:ext uri="{BB962C8B-B14F-4D97-AF65-F5344CB8AC3E}">
        <p14:creationId xmlns:p14="http://schemas.microsoft.com/office/powerpoint/2010/main" val="3548055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p:txBody>
          <a:bodyPr/>
          <a:lstStyle/>
          <a:p>
            <a:r>
              <a:rPr lang="zh-CN" altLang="en-US" dirty="0"/>
              <a:t>摩尔定律的革命</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5.1  </a:t>
            </a:r>
            <a:r>
              <a:rPr lang="zh-CN" altLang="en-US"/>
              <a:t>数据处理的通用机器</a:t>
            </a:r>
            <a:endParaRPr lang="zh-CN" altLang="en-US" dirty="0"/>
          </a:p>
        </p:txBody>
      </p:sp>
      <p:sp>
        <p:nvSpPr>
          <p:cNvPr id="7" name="标题 1">
            <a:extLst>
              <a:ext uri="{FF2B5EF4-FFF2-40B4-BE49-F238E27FC236}">
                <a16:creationId xmlns:a16="http://schemas.microsoft.com/office/drawing/2014/main" id="{CA993CAC-AE35-465A-B538-772E307A720F}"/>
              </a:ext>
            </a:extLst>
          </p:cNvPr>
          <p:cNvSpPr txBox="1">
            <a:spLocks/>
          </p:cNvSpPr>
          <p:nvPr/>
        </p:nvSpPr>
        <p:spPr>
          <a:xfrm>
            <a:off x="1644650" y="5746820"/>
            <a:ext cx="4451350" cy="616744"/>
          </a:xfrm>
          <a:prstGeom prst="rect">
            <a:avLst/>
          </a:prstGeom>
        </p:spPr>
        <p:txBody>
          <a:bodyPr/>
          <a:lstStyle>
            <a:lvl1pPr algn="l" defTabSz="914400" rtl="0" eaLnBrk="1" latinLnBrk="0" hangingPunct="1">
              <a:lnSpc>
                <a:spcPct val="90000"/>
              </a:lnSpc>
              <a:spcBef>
                <a:spcPct val="0"/>
              </a:spcBef>
              <a:buNone/>
              <a:defRPr sz="4400" b="1" i="0" kern="1200" spc="-15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algn="ctr"/>
            <a:r>
              <a:rPr lang="zh-CN" altLang="en-US" sz="3600" b="0" dirty="0">
                <a:latin typeface="黑体" panose="02010609060101010101" pitchFamily="49" charset="-122"/>
                <a:ea typeface="黑体" panose="02010609060101010101" pitchFamily="49" charset="-122"/>
              </a:rPr>
              <a:t>并行异构计算</a:t>
            </a:r>
          </a:p>
        </p:txBody>
      </p:sp>
      <p:pic>
        <p:nvPicPr>
          <p:cNvPr id="6" name="Picture 3">
            <a:extLst>
              <a:ext uri="{FF2B5EF4-FFF2-40B4-BE49-F238E27FC236}">
                <a16:creationId xmlns:a16="http://schemas.microsoft.com/office/drawing/2014/main" id="{48E0B6B4-0C88-4B9F-96F9-210B7CA4432C}"/>
              </a:ext>
            </a:extLst>
          </p:cNvPr>
          <p:cNvPicPr>
            <a:picLocks noChangeAspect="1" noChangeArrowheads="1"/>
          </p:cNvPicPr>
          <p:nvPr/>
        </p:nvPicPr>
        <p:blipFill>
          <a:blip r:embed="rId2" cstate="print"/>
          <a:srcRect/>
          <a:stretch>
            <a:fillRect/>
          </a:stretch>
        </p:blipFill>
        <p:spPr bwMode="auto">
          <a:xfrm>
            <a:off x="5930533" y="966229"/>
            <a:ext cx="6159229" cy="4277243"/>
          </a:xfrm>
          <a:prstGeom prst="rect">
            <a:avLst/>
          </a:prstGeom>
          <a:noFill/>
          <a:ln w="9525">
            <a:noFill/>
            <a:miter lim="800000"/>
            <a:headEnd/>
            <a:tailEnd/>
          </a:ln>
        </p:spPr>
      </p:pic>
      <p:pic>
        <p:nvPicPr>
          <p:cNvPr id="8" name="Picture 2" descr="http://www.semptian.com/upload/image/20151118160041_42913.jpg">
            <a:extLst>
              <a:ext uri="{FF2B5EF4-FFF2-40B4-BE49-F238E27FC236}">
                <a16:creationId xmlns:a16="http://schemas.microsoft.com/office/drawing/2014/main" id="{3E5C64F1-AA7A-4CE2-B6EA-E88EDA1ABEF3}"/>
              </a:ext>
            </a:extLst>
          </p:cNvPr>
          <p:cNvPicPr>
            <a:picLocks noChangeAspect="1" noChangeArrowheads="1"/>
          </p:cNvPicPr>
          <p:nvPr/>
        </p:nvPicPr>
        <p:blipFill>
          <a:blip r:embed="rId3" cstate="print"/>
          <a:srcRect/>
          <a:stretch>
            <a:fillRect/>
          </a:stretch>
        </p:blipFill>
        <p:spPr bwMode="auto">
          <a:xfrm>
            <a:off x="267705" y="1081136"/>
            <a:ext cx="5828295" cy="4047428"/>
          </a:xfrm>
          <a:prstGeom prst="rect">
            <a:avLst/>
          </a:prstGeom>
          <a:noFill/>
        </p:spPr>
      </p:pic>
    </p:spTree>
    <p:extLst>
      <p:ext uri="{BB962C8B-B14F-4D97-AF65-F5344CB8AC3E}">
        <p14:creationId xmlns:p14="http://schemas.microsoft.com/office/powerpoint/2010/main" val="2754211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p:txBody>
          <a:bodyPr/>
          <a:lstStyle/>
          <a:p>
            <a:r>
              <a:rPr lang="zh-CN" altLang="en-US" dirty="0"/>
              <a:t>摩尔定律的革命</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5.1  </a:t>
            </a:r>
            <a:r>
              <a:rPr lang="zh-CN" altLang="en-US"/>
              <a:t>数据处理的通用机器</a:t>
            </a:r>
            <a:endParaRPr lang="zh-CN" altLang="en-US" dirty="0"/>
          </a:p>
        </p:txBody>
      </p:sp>
      <p:sp>
        <p:nvSpPr>
          <p:cNvPr id="7" name="标题 1">
            <a:extLst>
              <a:ext uri="{FF2B5EF4-FFF2-40B4-BE49-F238E27FC236}">
                <a16:creationId xmlns:a16="http://schemas.microsoft.com/office/drawing/2014/main" id="{CA993CAC-AE35-465A-B538-772E307A720F}"/>
              </a:ext>
            </a:extLst>
          </p:cNvPr>
          <p:cNvSpPr txBox="1">
            <a:spLocks/>
          </p:cNvSpPr>
          <p:nvPr/>
        </p:nvSpPr>
        <p:spPr>
          <a:xfrm>
            <a:off x="571500" y="5746820"/>
            <a:ext cx="6362700" cy="616744"/>
          </a:xfrm>
          <a:prstGeom prst="rect">
            <a:avLst/>
          </a:prstGeom>
        </p:spPr>
        <p:txBody>
          <a:bodyPr/>
          <a:lstStyle>
            <a:lvl1pPr algn="l" defTabSz="914400" rtl="0" eaLnBrk="1" latinLnBrk="0" hangingPunct="1">
              <a:lnSpc>
                <a:spcPct val="90000"/>
              </a:lnSpc>
              <a:spcBef>
                <a:spcPct val="0"/>
              </a:spcBef>
              <a:buNone/>
              <a:defRPr sz="4400" b="1" i="0" kern="1200" spc="-15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algn="ctr"/>
            <a:r>
              <a:rPr lang="en-US" altLang="zh-CN" sz="3200" b="0" spc="0" dirty="0">
                <a:latin typeface="Calibri"/>
                <a:ea typeface="宋体" charset="-122"/>
                <a:cs typeface="+mj-cs"/>
              </a:rPr>
              <a:t>Today's Heterogeneous Architectures</a:t>
            </a:r>
            <a:endParaRPr lang="zh-CN" altLang="en-US" sz="2800" b="0" dirty="0">
              <a:latin typeface="黑体" panose="02010609060101010101" pitchFamily="49" charset="-122"/>
              <a:ea typeface="黑体" panose="02010609060101010101" pitchFamily="49" charset="-122"/>
            </a:endParaRPr>
          </a:p>
        </p:txBody>
      </p:sp>
      <p:pic>
        <p:nvPicPr>
          <p:cNvPr id="9" name="Picture 2">
            <a:extLst>
              <a:ext uri="{FF2B5EF4-FFF2-40B4-BE49-F238E27FC236}">
                <a16:creationId xmlns:a16="http://schemas.microsoft.com/office/drawing/2014/main" id="{B1BBBEC3-F2EB-46A0-95DB-B30045E41597}"/>
              </a:ext>
            </a:extLst>
          </p:cNvPr>
          <p:cNvPicPr>
            <a:picLocks noChangeAspect="1" noChangeArrowheads="1"/>
          </p:cNvPicPr>
          <p:nvPr/>
        </p:nvPicPr>
        <p:blipFill>
          <a:blip r:embed="rId2" cstate="print"/>
          <a:srcRect/>
          <a:stretch>
            <a:fillRect/>
          </a:stretch>
        </p:blipFill>
        <p:spPr bwMode="auto">
          <a:xfrm>
            <a:off x="2089115" y="644805"/>
            <a:ext cx="8013770" cy="4869028"/>
          </a:xfrm>
          <a:prstGeom prst="rect">
            <a:avLst/>
          </a:prstGeom>
          <a:noFill/>
          <a:ln w="12700">
            <a:noFill/>
            <a:miter lim="800000"/>
            <a:headEnd/>
            <a:tailEnd/>
          </a:ln>
        </p:spPr>
      </p:pic>
    </p:spTree>
    <p:extLst>
      <p:ext uri="{BB962C8B-B14F-4D97-AF65-F5344CB8AC3E}">
        <p14:creationId xmlns:p14="http://schemas.microsoft.com/office/powerpoint/2010/main" val="14574150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p:txBody>
          <a:bodyPr/>
          <a:lstStyle/>
          <a:p>
            <a:r>
              <a:rPr lang="zh-CN" altLang="en-US" dirty="0"/>
              <a:t>摩尔定律的革命</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5.1  </a:t>
            </a:r>
            <a:r>
              <a:rPr lang="zh-CN" altLang="en-US"/>
              <a:t>数据处理的通用机器</a:t>
            </a:r>
            <a:endParaRPr lang="zh-CN" altLang="en-US" dirty="0"/>
          </a:p>
        </p:txBody>
      </p:sp>
      <p:sp>
        <p:nvSpPr>
          <p:cNvPr id="7" name="标题 1">
            <a:extLst>
              <a:ext uri="{FF2B5EF4-FFF2-40B4-BE49-F238E27FC236}">
                <a16:creationId xmlns:a16="http://schemas.microsoft.com/office/drawing/2014/main" id="{CA993CAC-AE35-465A-B538-772E307A720F}"/>
              </a:ext>
            </a:extLst>
          </p:cNvPr>
          <p:cNvSpPr txBox="1">
            <a:spLocks/>
          </p:cNvSpPr>
          <p:nvPr/>
        </p:nvSpPr>
        <p:spPr>
          <a:xfrm>
            <a:off x="571500" y="5746820"/>
            <a:ext cx="6362700" cy="616744"/>
          </a:xfrm>
          <a:prstGeom prst="rect">
            <a:avLst/>
          </a:prstGeom>
        </p:spPr>
        <p:txBody>
          <a:bodyPr/>
          <a:lstStyle>
            <a:lvl1pPr algn="l" defTabSz="914400" rtl="0" eaLnBrk="1" latinLnBrk="0" hangingPunct="1">
              <a:lnSpc>
                <a:spcPct val="90000"/>
              </a:lnSpc>
              <a:spcBef>
                <a:spcPct val="0"/>
              </a:spcBef>
              <a:buNone/>
              <a:defRPr sz="4400" b="1" i="0" kern="1200" spc="-15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algn="ctr"/>
            <a:r>
              <a:rPr lang="en-US" altLang="zh-CN" sz="3200" b="0" spc="0" dirty="0">
                <a:latin typeface="Calibri"/>
                <a:ea typeface="宋体" charset="-122"/>
                <a:cs typeface="+mj-cs"/>
              </a:rPr>
              <a:t>Big Data Analytics on </a:t>
            </a:r>
            <a:br>
              <a:rPr lang="en-US" altLang="zh-CN" sz="3200" b="0" spc="0" dirty="0">
                <a:latin typeface="Calibri"/>
                <a:ea typeface="宋体" charset="-122"/>
                <a:cs typeface="+mj-cs"/>
              </a:rPr>
            </a:br>
            <a:r>
              <a:rPr lang="en-US" altLang="zh-CN" sz="3200" b="0" spc="0" dirty="0">
                <a:latin typeface="Calibri"/>
                <a:ea typeface="宋体" charset="-122"/>
                <a:cs typeface="+mj-cs"/>
              </a:rPr>
              <a:t>Heterogeneous Architectures</a:t>
            </a:r>
            <a:endParaRPr lang="zh-CN" altLang="en-US" sz="2800" b="0" dirty="0">
              <a:latin typeface="黑体" panose="02010609060101010101" pitchFamily="49" charset="-122"/>
              <a:ea typeface="黑体" panose="02010609060101010101" pitchFamily="49" charset="-122"/>
            </a:endParaRPr>
          </a:p>
        </p:txBody>
      </p:sp>
      <p:pic>
        <p:nvPicPr>
          <p:cNvPr id="6" name="Picture 2">
            <a:extLst>
              <a:ext uri="{FF2B5EF4-FFF2-40B4-BE49-F238E27FC236}">
                <a16:creationId xmlns:a16="http://schemas.microsoft.com/office/drawing/2014/main" id="{659F1B51-3575-44B5-A6D8-72D4BED9C169}"/>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6515" y="1970069"/>
            <a:ext cx="4802412" cy="2917862"/>
          </a:xfrm>
          <a:prstGeom prst="rect">
            <a:avLst/>
          </a:prstGeom>
          <a:noFill/>
          <a:ln w="12700">
            <a:noFill/>
            <a:miter lim="800000"/>
            <a:headEnd/>
            <a:tailEnd/>
          </a:ln>
        </p:spPr>
      </p:pic>
      <p:pic>
        <p:nvPicPr>
          <p:cNvPr id="8" name="Picture 2">
            <a:extLst>
              <a:ext uri="{FF2B5EF4-FFF2-40B4-BE49-F238E27FC236}">
                <a16:creationId xmlns:a16="http://schemas.microsoft.com/office/drawing/2014/main" id="{787B06A7-84F1-4916-B1AD-253B593F1124}"/>
              </a:ext>
            </a:extLst>
          </p:cNvPr>
          <p:cNvPicPr>
            <a:picLocks noChangeAspect="1" noChangeArrowheads="1"/>
          </p:cNvPicPr>
          <p:nvPr/>
        </p:nvPicPr>
        <p:blipFill>
          <a:blip r:embed="rId3" cstate="print"/>
          <a:srcRect/>
          <a:stretch>
            <a:fillRect/>
          </a:stretch>
        </p:blipFill>
        <p:spPr bwMode="auto">
          <a:xfrm>
            <a:off x="5218927" y="800698"/>
            <a:ext cx="6721553" cy="3163623"/>
          </a:xfrm>
          <a:prstGeom prst="rect">
            <a:avLst/>
          </a:prstGeom>
          <a:noFill/>
          <a:ln w="9525">
            <a:noFill/>
            <a:miter lim="800000"/>
            <a:headEnd/>
            <a:tailEnd/>
          </a:ln>
        </p:spPr>
      </p:pic>
      <p:sp>
        <p:nvSpPr>
          <p:cNvPr id="10" name="矩形 9">
            <a:extLst>
              <a:ext uri="{FF2B5EF4-FFF2-40B4-BE49-F238E27FC236}">
                <a16:creationId xmlns:a16="http://schemas.microsoft.com/office/drawing/2014/main" id="{61FBEAA1-1BD3-41C1-8534-FD35AFA4ED88}"/>
              </a:ext>
            </a:extLst>
          </p:cNvPr>
          <p:cNvSpPr/>
          <p:nvPr/>
        </p:nvSpPr>
        <p:spPr>
          <a:xfrm>
            <a:off x="8995699" y="3993509"/>
            <a:ext cx="2944781" cy="369332"/>
          </a:xfrm>
          <a:prstGeom prst="rect">
            <a:avLst/>
          </a:prstGeom>
        </p:spPr>
        <p:txBody>
          <a:bodyPr wrap="none">
            <a:spAutoFit/>
          </a:bodyPr>
          <a:lstStyle/>
          <a:p>
            <a:r>
              <a:rPr lang="en-US" altLang="zh-CN" i="1" dirty="0">
                <a:solidFill>
                  <a:schemeClr val="tx2"/>
                </a:solidFill>
                <a:latin typeface="Calibri" panose="020F0502020204030204" pitchFamily="34" charset="0"/>
                <a:cs typeface="Calibri" panose="020F0502020204030204" pitchFamily="34" charset="0"/>
              </a:rPr>
              <a:t>Intel® Xeon Phi™ coprocessor</a:t>
            </a:r>
            <a:endParaRPr lang="zh-CN" altLang="en-US" i="1" dirty="0">
              <a:solidFill>
                <a:schemeClr val="tx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16930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p:txBody>
          <a:bodyPr/>
          <a:lstStyle/>
          <a:p>
            <a:r>
              <a:rPr lang="zh-CN" altLang="en-US" dirty="0"/>
              <a:t>摩尔定律的革命</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5.1  </a:t>
            </a:r>
            <a:r>
              <a:rPr lang="zh-CN" altLang="en-US"/>
              <a:t>数据处理的通用机器</a:t>
            </a:r>
            <a:endParaRPr lang="zh-CN" altLang="en-US" dirty="0"/>
          </a:p>
        </p:txBody>
      </p:sp>
      <p:sp>
        <p:nvSpPr>
          <p:cNvPr id="7" name="标题 1">
            <a:extLst>
              <a:ext uri="{FF2B5EF4-FFF2-40B4-BE49-F238E27FC236}">
                <a16:creationId xmlns:a16="http://schemas.microsoft.com/office/drawing/2014/main" id="{CA993CAC-AE35-465A-B538-772E307A720F}"/>
              </a:ext>
            </a:extLst>
          </p:cNvPr>
          <p:cNvSpPr txBox="1">
            <a:spLocks/>
          </p:cNvSpPr>
          <p:nvPr/>
        </p:nvSpPr>
        <p:spPr>
          <a:xfrm>
            <a:off x="571500" y="5746820"/>
            <a:ext cx="6362700" cy="616744"/>
          </a:xfrm>
          <a:prstGeom prst="rect">
            <a:avLst/>
          </a:prstGeom>
        </p:spPr>
        <p:txBody>
          <a:bodyPr/>
          <a:lstStyle>
            <a:lvl1pPr algn="l" defTabSz="914400" rtl="0" eaLnBrk="1" latinLnBrk="0" hangingPunct="1">
              <a:lnSpc>
                <a:spcPct val="90000"/>
              </a:lnSpc>
              <a:spcBef>
                <a:spcPct val="0"/>
              </a:spcBef>
              <a:buNone/>
              <a:defRPr sz="4400" b="1" i="0" kern="1200" spc="-15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algn="ctr"/>
            <a:r>
              <a:rPr lang="zh-CN" altLang="en-US" sz="3200" b="0" spc="0" dirty="0">
                <a:latin typeface="Calibri" panose="020F0502020204030204" pitchFamily="34" charset="0"/>
                <a:ea typeface="黑体" panose="02010609060101010101" pitchFamily="49" charset="-122"/>
                <a:cs typeface="+mj-cs"/>
              </a:rPr>
              <a:t>摩尔定律的大规模并行化：</a:t>
            </a:r>
            <a:r>
              <a:rPr lang="en-US" altLang="zh-CN" sz="3200" b="0" spc="0" dirty="0">
                <a:latin typeface="Calibri" panose="020F0502020204030204" pitchFamily="34" charset="0"/>
                <a:ea typeface="黑体" panose="02010609060101010101" pitchFamily="49" charset="-122"/>
                <a:cs typeface="+mj-cs"/>
              </a:rPr>
              <a:t>GPU</a:t>
            </a:r>
            <a:endParaRPr lang="zh-CN" altLang="en-US" sz="2800" b="0" dirty="0">
              <a:latin typeface="Calibri" panose="020F0502020204030204" pitchFamily="34" charset="0"/>
              <a:ea typeface="黑体" panose="02010609060101010101" pitchFamily="49" charset="-122"/>
            </a:endParaRPr>
          </a:p>
        </p:txBody>
      </p:sp>
      <p:pic>
        <p:nvPicPr>
          <p:cNvPr id="9" name="Picture 4">
            <a:extLst>
              <a:ext uri="{FF2B5EF4-FFF2-40B4-BE49-F238E27FC236}">
                <a16:creationId xmlns:a16="http://schemas.microsoft.com/office/drawing/2014/main" id="{297E0381-2F5A-4437-A220-526A883CF835}"/>
              </a:ext>
            </a:extLst>
          </p:cNvPr>
          <p:cNvPicPr>
            <a:picLocks noChangeAspect="1" noChangeArrowheads="1"/>
          </p:cNvPicPr>
          <p:nvPr/>
        </p:nvPicPr>
        <p:blipFill>
          <a:blip r:embed="rId2" cstate="print"/>
          <a:srcRect/>
          <a:stretch>
            <a:fillRect/>
          </a:stretch>
        </p:blipFill>
        <p:spPr bwMode="auto">
          <a:xfrm>
            <a:off x="1937905" y="1588967"/>
            <a:ext cx="8316190" cy="3680066"/>
          </a:xfrm>
          <a:prstGeom prst="rect">
            <a:avLst/>
          </a:prstGeom>
          <a:noFill/>
          <a:ln w="9525">
            <a:noFill/>
            <a:miter lim="800000"/>
            <a:headEnd/>
            <a:tailEnd/>
          </a:ln>
        </p:spPr>
      </p:pic>
      <p:pic>
        <p:nvPicPr>
          <p:cNvPr id="11" name="Picture 3">
            <a:extLst>
              <a:ext uri="{FF2B5EF4-FFF2-40B4-BE49-F238E27FC236}">
                <a16:creationId xmlns:a16="http://schemas.microsoft.com/office/drawing/2014/main" id="{41A292F7-0842-4A7B-9ADF-D2136B5ED7DE}"/>
              </a:ext>
            </a:extLst>
          </p:cNvPr>
          <p:cNvPicPr>
            <a:picLocks noChangeAspect="1" noChangeArrowheads="1"/>
          </p:cNvPicPr>
          <p:nvPr/>
        </p:nvPicPr>
        <p:blipFill>
          <a:blip r:embed="rId3" cstate="print"/>
          <a:srcRect/>
          <a:stretch>
            <a:fillRect/>
          </a:stretch>
        </p:blipFill>
        <p:spPr bwMode="auto">
          <a:xfrm>
            <a:off x="6354367" y="820885"/>
            <a:ext cx="3899728" cy="1553399"/>
          </a:xfrm>
          <a:prstGeom prst="rect">
            <a:avLst/>
          </a:prstGeom>
          <a:noFill/>
          <a:ln w="12700">
            <a:noFill/>
            <a:miter lim="800000"/>
            <a:headEnd/>
            <a:tailEnd/>
          </a:ln>
        </p:spPr>
      </p:pic>
    </p:spTree>
    <p:extLst>
      <p:ext uri="{BB962C8B-B14F-4D97-AF65-F5344CB8AC3E}">
        <p14:creationId xmlns:p14="http://schemas.microsoft.com/office/powerpoint/2010/main" val="4065769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p:txBody>
          <a:bodyPr/>
          <a:lstStyle/>
          <a:p>
            <a:r>
              <a:rPr lang="zh-CN" altLang="en-US" dirty="0"/>
              <a:t>摩尔定律的革命</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5.1  </a:t>
            </a:r>
            <a:r>
              <a:rPr lang="zh-CN" altLang="en-US"/>
              <a:t>数据处理的通用机器</a:t>
            </a:r>
            <a:endParaRPr lang="zh-CN" altLang="en-US" dirty="0"/>
          </a:p>
        </p:txBody>
      </p:sp>
      <p:sp>
        <p:nvSpPr>
          <p:cNvPr id="7" name="标题 1">
            <a:extLst>
              <a:ext uri="{FF2B5EF4-FFF2-40B4-BE49-F238E27FC236}">
                <a16:creationId xmlns:a16="http://schemas.microsoft.com/office/drawing/2014/main" id="{CA993CAC-AE35-465A-B538-772E307A720F}"/>
              </a:ext>
            </a:extLst>
          </p:cNvPr>
          <p:cNvSpPr txBox="1">
            <a:spLocks/>
          </p:cNvSpPr>
          <p:nvPr/>
        </p:nvSpPr>
        <p:spPr>
          <a:xfrm>
            <a:off x="571500" y="5746820"/>
            <a:ext cx="6362700" cy="616744"/>
          </a:xfrm>
          <a:prstGeom prst="rect">
            <a:avLst/>
          </a:prstGeom>
        </p:spPr>
        <p:txBody>
          <a:bodyPr/>
          <a:lstStyle>
            <a:lvl1pPr algn="l" defTabSz="914400" rtl="0" eaLnBrk="1" latinLnBrk="0" hangingPunct="1">
              <a:lnSpc>
                <a:spcPct val="90000"/>
              </a:lnSpc>
              <a:spcBef>
                <a:spcPct val="0"/>
              </a:spcBef>
              <a:buNone/>
              <a:defRPr sz="4400" b="1" i="0" kern="1200" spc="-15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algn="ctr"/>
            <a:r>
              <a:rPr lang="zh-CN" altLang="en-US" sz="3200" b="0" spc="0" dirty="0">
                <a:latin typeface="Calibri" panose="020F0502020204030204" pitchFamily="34" charset="0"/>
                <a:ea typeface="黑体" panose="02010609060101010101" pitchFamily="49" charset="-122"/>
                <a:cs typeface="+mj-cs"/>
              </a:rPr>
              <a:t>摩尔定律的专业化：</a:t>
            </a:r>
            <a:r>
              <a:rPr lang="en-US" altLang="zh-CN" sz="3200" b="0" spc="0" dirty="0">
                <a:latin typeface="Calibri" panose="020F0502020204030204" pitchFamily="34" charset="0"/>
                <a:ea typeface="黑体" panose="02010609060101010101" pitchFamily="49" charset="-122"/>
                <a:cs typeface="+mj-cs"/>
              </a:rPr>
              <a:t>FPGA</a:t>
            </a:r>
            <a:endParaRPr lang="zh-CN" altLang="en-US" sz="2800" b="0" dirty="0">
              <a:latin typeface="Calibri" panose="020F0502020204030204" pitchFamily="34" charset="0"/>
              <a:ea typeface="黑体" panose="02010609060101010101" pitchFamily="49" charset="-122"/>
            </a:endParaRPr>
          </a:p>
        </p:txBody>
      </p:sp>
      <p:pic>
        <p:nvPicPr>
          <p:cNvPr id="8" name="Picture 2">
            <a:extLst>
              <a:ext uri="{FF2B5EF4-FFF2-40B4-BE49-F238E27FC236}">
                <a16:creationId xmlns:a16="http://schemas.microsoft.com/office/drawing/2014/main" id="{A4889FE0-2B91-47A6-86A5-10DF008B04D1}"/>
              </a:ext>
            </a:extLst>
          </p:cNvPr>
          <p:cNvPicPr>
            <a:picLocks noChangeAspect="1" noChangeArrowheads="1"/>
          </p:cNvPicPr>
          <p:nvPr/>
        </p:nvPicPr>
        <p:blipFill>
          <a:blip r:embed="rId2" cstate="print"/>
          <a:srcRect/>
          <a:stretch>
            <a:fillRect/>
          </a:stretch>
        </p:blipFill>
        <p:spPr bwMode="auto">
          <a:xfrm>
            <a:off x="7845015" y="1079871"/>
            <a:ext cx="4058470" cy="4058470"/>
          </a:xfrm>
          <a:prstGeom prst="rect">
            <a:avLst/>
          </a:prstGeom>
          <a:noFill/>
          <a:ln w="9525">
            <a:noFill/>
            <a:miter lim="800000"/>
            <a:headEnd/>
            <a:tailEnd/>
          </a:ln>
        </p:spPr>
      </p:pic>
      <p:sp>
        <p:nvSpPr>
          <p:cNvPr id="10" name="内容占位符 2">
            <a:extLst>
              <a:ext uri="{FF2B5EF4-FFF2-40B4-BE49-F238E27FC236}">
                <a16:creationId xmlns:a16="http://schemas.microsoft.com/office/drawing/2014/main" id="{8F10A331-E3C3-43EC-A52E-D14A07CFCBFD}"/>
              </a:ext>
            </a:extLst>
          </p:cNvPr>
          <p:cNvSpPr txBox="1">
            <a:spLocks/>
          </p:cNvSpPr>
          <p:nvPr/>
        </p:nvSpPr>
        <p:spPr>
          <a:xfrm>
            <a:off x="673745" y="1079870"/>
            <a:ext cx="6158209" cy="4369953"/>
          </a:xfrm>
          <a:prstGeom prst="rect">
            <a:avLst/>
          </a:prstGeom>
        </p:spPr>
        <p:txBody>
          <a:bodyPr/>
          <a:lstStyle/>
          <a:p>
            <a:pPr marL="342900" lvl="0" indent="-342900" algn="just">
              <a:lnSpc>
                <a:spcPct val="120000"/>
              </a:lnSpc>
              <a:spcBef>
                <a:spcPts val="600"/>
              </a:spcBef>
              <a:buFont typeface="Arial" pitchFamily="34" charset="0"/>
              <a:buChar char="•"/>
            </a:pPr>
            <a:r>
              <a:rPr lang="en-US" altLang="zh-CN" sz="2400" dirty="0">
                <a:solidFill>
                  <a:schemeClr val="tx2"/>
                </a:solidFill>
                <a:latin typeface="+mj-lt"/>
                <a:ea typeface="黑体" pitchFamily="49" charset="-122"/>
              </a:rPr>
              <a:t>FPGA</a:t>
            </a:r>
            <a:r>
              <a:rPr lang="zh-CN" altLang="en-US" sz="2400" dirty="0">
                <a:solidFill>
                  <a:schemeClr val="tx2"/>
                </a:solidFill>
                <a:latin typeface="+mj-lt"/>
                <a:ea typeface="黑体" pitchFamily="49" charset="-122"/>
              </a:rPr>
              <a:t>是</a:t>
            </a:r>
            <a:r>
              <a:rPr lang="en-US" altLang="zh-CN" sz="2400" dirty="0">
                <a:solidFill>
                  <a:schemeClr val="tx2"/>
                </a:solidFill>
                <a:latin typeface="+mj-lt"/>
                <a:ea typeface="黑体" pitchFamily="49" charset="-122"/>
              </a:rPr>
              <a:t>Field Programmable Gate Array</a:t>
            </a:r>
            <a:r>
              <a:rPr lang="zh-CN" altLang="en-US" sz="2400" dirty="0">
                <a:solidFill>
                  <a:schemeClr val="tx2"/>
                </a:solidFill>
                <a:latin typeface="+mj-lt"/>
                <a:ea typeface="黑体" pitchFamily="49" charset="-122"/>
              </a:rPr>
              <a:t>的简称，中文全称为</a:t>
            </a:r>
            <a:r>
              <a:rPr lang="zh-CN" altLang="en-US" sz="2400" b="1" dirty="0">
                <a:solidFill>
                  <a:srgbClr val="C00000"/>
                </a:solidFill>
                <a:latin typeface="+mj-lt"/>
                <a:ea typeface="黑体" pitchFamily="49" charset="-122"/>
              </a:rPr>
              <a:t>现场可编程门阵列</a:t>
            </a:r>
            <a:r>
              <a:rPr lang="zh-CN" altLang="en-US" sz="2400" dirty="0">
                <a:solidFill>
                  <a:schemeClr val="tx2"/>
                </a:solidFill>
                <a:latin typeface="+mj-lt"/>
                <a:ea typeface="黑体" pitchFamily="49" charset="-122"/>
              </a:rPr>
              <a:t>。</a:t>
            </a:r>
          </a:p>
          <a:p>
            <a:pPr marL="342900" lvl="0" indent="-342900" algn="just">
              <a:lnSpc>
                <a:spcPct val="120000"/>
              </a:lnSpc>
              <a:spcBef>
                <a:spcPts val="600"/>
              </a:spcBef>
              <a:buFont typeface="Arial" pitchFamily="34" charset="0"/>
              <a:buChar char="•"/>
            </a:pPr>
            <a:r>
              <a:rPr lang="zh-CN" altLang="en-US" sz="2400" dirty="0">
                <a:solidFill>
                  <a:schemeClr val="tx2"/>
                </a:solidFill>
                <a:latin typeface="+mj-lt"/>
                <a:ea typeface="黑体" pitchFamily="49" charset="-122"/>
              </a:rPr>
              <a:t>作为专用集成电路领域中的一种半定制电路而出现的，既解决了全定制电路的不足，又克服了原有可编程逻辑器件门电路数有限的缺点。</a:t>
            </a:r>
            <a:endParaRPr lang="en-US" altLang="zh-CN" sz="2400" dirty="0">
              <a:solidFill>
                <a:schemeClr val="tx2"/>
              </a:solidFill>
              <a:latin typeface="+mj-lt"/>
              <a:ea typeface="黑体" pitchFamily="49" charset="-122"/>
            </a:endParaRPr>
          </a:p>
          <a:p>
            <a:pPr marL="342900" lvl="0" indent="-342900" algn="just">
              <a:lnSpc>
                <a:spcPct val="120000"/>
              </a:lnSpc>
              <a:spcBef>
                <a:spcPts val="600"/>
              </a:spcBef>
              <a:buFont typeface="Arial" pitchFamily="34" charset="0"/>
              <a:buChar char="•"/>
            </a:pPr>
            <a:r>
              <a:rPr lang="en-US" altLang="zh-CN" sz="2400" dirty="0">
                <a:solidFill>
                  <a:schemeClr val="tx2"/>
                </a:solidFill>
                <a:latin typeface="+mj-lt"/>
                <a:ea typeface="黑体" pitchFamily="49" charset="-122"/>
              </a:rPr>
              <a:t>FPGA</a:t>
            </a:r>
            <a:r>
              <a:rPr lang="zh-CN" altLang="en-US" sz="2400" dirty="0">
                <a:solidFill>
                  <a:schemeClr val="tx2"/>
                </a:solidFill>
                <a:latin typeface="+mj-lt"/>
                <a:ea typeface="黑体" pitchFamily="49" charset="-122"/>
              </a:rPr>
              <a:t>这种硬件可编程的特点使得其一经推出就受到了很大的欢迎，许多</a:t>
            </a:r>
            <a:r>
              <a:rPr lang="en-US" altLang="zh-CN" sz="2400" dirty="0">
                <a:solidFill>
                  <a:schemeClr val="tx2"/>
                </a:solidFill>
                <a:latin typeface="+mj-lt"/>
                <a:ea typeface="黑体" pitchFamily="49" charset="-122"/>
              </a:rPr>
              <a:t>ASIC</a:t>
            </a:r>
            <a:r>
              <a:rPr lang="zh-CN" altLang="en-US" sz="2400" dirty="0">
                <a:solidFill>
                  <a:schemeClr val="tx2"/>
                </a:solidFill>
                <a:latin typeface="+mj-lt"/>
                <a:ea typeface="黑体" pitchFamily="49" charset="-122"/>
              </a:rPr>
              <a:t>（专用集成电路）就被</a:t>
            </a:r>
            <a:r>
              <a:rPr lang="en-US" altLang="zh-CN" sz="2400" dirty="0">
                <a:solidFill>
                  <a:schemeClr val="tx2"/>
                </a:solidFill>
                <a:latin typeface="+mj-lt"/>
                <a:ea typeface="黑体" pitchFamily="49" charset="-122"/>
              </a:rPr>
              <a:t>FPGA</a:t>
            </a:r>
            <a:r>
              <a:rPr lang="zh-CN" altLang="en-US" sz="2400" dirty="0">
                <a:solidFill>
                  <a:schemeClr val="tx2"/>
                </a:solidFill>
                <a:latin typeface="+mj-lt"/>
                <a:ea typeface="黑体" pitchFamily="49" charset="-122"/>
              </a:rPr>
              <a:t>所取代。</a:t>
            </a:r>
            <a:endParaRPr kumimoji="0" lang="zh-CN" altLang="en-US" sz="2400" b="0" i="0" u="none" strike="noStrike" kern="1200" cap="none" spc="0" normalizeH="0" baseline="0" noProof="0" dirty="0">
              <a:ln>
                <a:noFill/>
              </a:ln>
              <a:solidFill>
                <a:schemeClr val="tx2"/>
              </a:solidFill>
              <a:effectLst/>
              <a:uLnTx/>
              <a:uFillTx/>
              <a:latin typeface="+mj-lt"/>
              <a:ea typeface="黑体" pitchFamily="49" charset="-122"/>
            </a:endParaRPr>
          </a:p>
        </p:txBody>
      </p:sp>
    </p:spTree>
    <p:extLst>
      <p:ext uri="{BB962C8B-B14F-4D97-AF65-F5344CB8AC3E}">
        <p14:creationId xmlns:p14="http://schemas.microsoft.com/office/powerpoint/2010/main" val="39691390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p:txBody>
          <a:bodyPr/>
          <a:lstStyle/>
          <a:p>
            <a:r>
              <a:rPr lang="zh-CN" altLang="en-US" dirty="0"/>
              <a:t>摩尔定律的革命</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5.1  </a:t>
            </a:r>
            <a:r>
              <a:rPr lang="zh-CN" altLang="en-US"/>
              <a:t>数据处理的通用机器</a:t>
            </a:r>
            <a:endParaRPr lang="zh-CN" altLang="en-US" dirty="0"/>
          </a:p>
        </p:txBody>
      </p:sp>
      <p:sp>
        <p:nvSpPr>
          <p:cNvPr id="7" name="标题 1">
            <a:extLst>
              <a:ext uri="{FF2B5EF4-FFF2-40B4-BE49-F238E27FC236}">
                <a16:creationId xmlns:a16="http://schemas.microsoft.com/office/drawing/2014/main" id="{CA993CAC-AE35-465A-B538-772E307A720F}"/>
              </a:ext>
            </a:extLst>
          </p:cNvPr>
          <p:cNvSpPr txBox="1">
            <a:spLocks/>
          </p:cNvSpPr>
          <p:nvPr/>
        </p:nvSpPr>
        <p:spPr>
          <a:xfrm>
            <a:off x="571500" y="5746820"/>
            <a:ext cx="6362700" cy="616744"/>
          </a:xfrm>
          <a:prstGeom prst="rect">
            <a:avLst/>
          </a:prstGeom>
        </p:spPr>
        <p:txBody>
          <a:bodyPr/>
          <a:lstStyle>
            <a:lvl1pPr algn="l" defTabSz="914400" rtl="0" eaLnBrk="1" latinLnBrk="0" hangingPunct="1">
              <a:lnSpc>
                <a:spcPct val="90000"/>
              </a:lnSpc>
              <a:spcBef>
                <a:spcPct val="0"/>
              </a:spcBef>
              <a:buNone/>
              <a:defRPr sz="4400" b="1" i="0" kern="1200" spc="-15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algn="ctr"/>
            <a:r>
              <a:rPr lang="zh-CN" altLang="en-US" sz="3200" b="0" spc="0" dirty="0">
                <a:latin typeface="Calibri" panose="020F0502020204030204" pitchFamily="34" charset="0"/>
                <a:ea typeface="黑体" panose="02010609060101010101" pitchFamily="49" charset="-122"/>
                <a:cs typeface="+mj-cs"/>
              </a:rPr>
              <a:t>摩尔定律的超越：</a:t>
            </a:r>
            <a:r>
              <a:rPr lang="en-US" altLang="zh-CN" sz="3200" b="0" spc="0" dirty="0">
                <a:latin typeface="Calibri" panose="020F0502020204030204" pitchFamily="34" charset="0"/>
                <a:ea typeface="黑体" panose="02010609060101010101" pitchFamily="49" charset="-122"/>
                <a:cs typeface="+mj-cs"/>
              </a:rPr>
              <a:t>TPU</a:t>
            </a:r>
            <a:endParaRPr lang="zh-CN" altLang="en-US" sz="2800" b="0" dirty="0">
              <a:latin typeface="Calibri" panose="020F0502020204030204" pitchFamily="34" charset="0"/>
              <a:ea typeface="黑体" panose="02010609060101010101" pitchFamily="49" charset="-122"/>
            </a:endParaRPr>
          </a:p>
        </p:txBody>
      </p:sp>
      <p:sp>
        <p:nvSpPr>
          <p:cNvPr id="10" name="内容占位符 2">
            <a:extLst>
              <a:ext uri="{FF2B5EF4-FFF2-40B4-BE49-F238E27FC236}">
                <a16:creationId xmlns:a16="http://schemas.microsoft.com/office/drawing/2014/main" id="{8F10A331-E3C3-43EC-A52E-D14A07CFCBFD}"/>
              </a:ext>
            </a:extLst>
          </p:cNvPr>
          <p:cNvSpPr txBox="1">
            <a:spLocks/>
          </p:cNvSpPr>
          <p:nvPr/>
        </p:nvSpPr>
        <p:spPr>
          <a:xfrm>
            <a:off x="696536" y="855273"/>
            <a:ext cx="10798927" cy="2412183"/>
          </a:xfrm>
          <a:prstGeom prst="rect">
            <a:avLst/>
          </a:prstGeom>
        </p:spPr>
        <p:txBody>
          <a:bodyPr/>
          <a:lstStyle/>
          <a:p>
            <a:pPr>
              <a:lnSpc>
                <a:spcPct val="120000"/>
              </a:lnSpc>
              <a:spcAft>
                <a:spcPts val="600"/>
              </a:spcAft>
            </a:pPr>
            <a:r>
              <a:rPr lang="en-US" altLang="zh-CN" sz="2400" dirty="0">
                <a:solidFill>
                  <a:schemeClr val="tx2"/>
                </a:solidFill>
                <a:ea typeface="黑体" pitchFamily="49" charset="-122"/>
              </a:rPr>
              <a:t>Google</a:t>
            </a:r>
            <a:r>
              <a:rPr lang="zh-CN" altLang="en-US" sz="2400" dirty="0">
                <a:solidFill>
                  <a:schemeClr val="tx2"/>
                </a:solidFill>
                <a:ea typeface="黑体" pitchFamily="49" charset="-122"/>
              </a:rPr>
              <a:t>推出的专用机机器学习算法的专用芯片：</a:t>
            </a:r>
            <a:r>
              <a:rPr lang="en-US" altLang="zh-CN" sz="2400" b="1" dirty="0">
                <a:solidFill>
                  <a:schemeClr val="tx2"/>
                </a:solidFill>
                <a:ea typeface="黑体" pitchFamily="49" charset="-122"/>
              </a:rPr>
              <a:t> </a:t>
            </a:r>
            <a:r>
              <a:rPr lang="en-US" altLang="zh-CN" sz="2400" b="1" dirty="0">
                <a:solidFill>
                  <a:srgbClr val="C00000"/>
                </a:solidFill>
                <a:ea typeface="黑体" pitchFamily="49" charset="-122"/>
              </a:rPr>
              <a:t>TPU</a:t>
            </a:r>
            <a:r>
              <a:rPr lang="zh-CN" altLang="en-US" sz="2400" b="1" dirty="0">
                <a:solidFill>
                  <a:srgbClr val="C00000"/>
                </a:solidFill>
                <a:ea typeface="黑体" pitchFamily="49" charset="-122"/>
              </a:rPr>
              <a:t>（</a:t>
            </a:r>
            <a:r>
              <a:rPr lang="en-US" altLang="zh-CN" sz="2400" b="1" dirty="0">
                <a:solidFill>
                  <a:srgbClr val="C00000"/>
                </a:solidFill>
                <a:ea typeface="黑体" pitchFamily="49" charset="-122"/>
              </a:rPr>
              <a:t>Tensor Processing Unit</a:t>
            </a:r>
            <a:r>
              <a:rPr lang="zh-CN" altLang="en-US" sz="2400" b="1" dirty="0">
                <a:solidFill>
                  <a:srgbClr val="C00000"/>
                </a:solidFill>
                <a:ea typeface="黑体" pitchFamily="49" charset="-122"/>
              </a:rPr>
              <a:t>）</a:t>
            </a:r>
            <a:r>
              <a:rPr lang="zh-CN" altLang="en-US" sz="2400" dirty="0">
                <a:solidFill>
                  <a:schemeClr val="tx2"/>
                </a:solidFill>
                <a:ea typeface="黑体" pitchFamily="49" charset="-122"/>
              </a:rPr>
              <a:t>。</a:t>
            </a:r>
            <a:endParaRPr lang="en-US" altLang="zh-CN" sz="2400" dirty="0">
              <a:solidFill>
                <a:schemeClr val="tx2"/>
              </a:solidFill>
              <a:ea typeface="黑体" pitchFamily="49" charset="-122"/>
            </a:endParaRPr>
          </a:p>
          <a:p>
            <a:pPr>
              <a:lnSpc>
                <a:spcPct val="120000"/>
              </a:lnSpc>
            </a:pPr>
            <a:r>
              <a:rPr lang="zh-CN" altLang="en-US" sz="2400" dirty="0">
                <a:solidFill>
                  <a:schemeClr val="tx2"/>
                </a:solidFill>
                <a:ea typeface="黑体" pitchFamily="49" charset="-122"/>
              </a:rPr>
              <a:t>简单来说，</a:t>
            </a:r>
            <a:r>
              <a:rPr lang="en-US" altLang="zh-CN" sz="2400" dirty="0">
                <a:solidFill>
                  <a:schemeClr val="tx2"/>
                </a:solidFill>
                <a:ea typeface="黑体" pitchFamily="49" charset="-122"/>
              </a:rPr>
              <a:t>CPU</a:t>
            </a:r>
            <a:r>
              <a:rPr lang="zh-CN" altLang="en-US" sz="2400" dirty="0">
                <a:solidFill>
                  <a:schemeClr val="tx2"/>
                </a:solidFill>
                <a:ea typeface="黑体" pitchFamily="49" charset="-122"/>
              </a:rPr>
              <a:t>是基于完全通用的诉求，实现的通用处理架构；</a:t>
            </a:r>
            <a:r>
              <a:rPr lang="en-US" altLang="zh-CN" sz="2400" dirty="0">
                <a:solidFill>
                  <a:schemeClr val="tx2"/>
                </a:solidFill>
                <a:ea typeface="黑体" pitchFamily="49" charset="-122"/>
              </a:rPr>
              <a:t>GPU</a:t>
            </a:r>
            <a:r>
              <a:rPr lang="zh-CN" altLang="en-US" sz="2400" dirty="0">
                <a:solidFill>
                  <a:schemeClr val="tx2"/>
                </a:solidFill>
                <a:ea typeface="黑体" pitchFamily="49" charset="-122"/>
              </a:rPr>
              <a:t>则主要基于图像处理的诉求，降低了一部分通用性，并针对核心逻辑做了一定的优化，是一款准通用的处理架构；而</a:t>
            </a:r>
            <a:r>
              <a:rPr lang="en-US" altLang="zh-CN" sz="2400" dirty="0">
                <a:solidFill>
                  <a:schemeClr val="tx2"/>
                </a:solidFill>
                <a:ea typeface="黑体" pitchFamily="49" charset="-122"/>
              </a:rPr>
              <a:t>TPU</a:t>
            </a:r>
            <a:r>
              <a:rPr lang="zh-CN" altLang="en-US" sz="2400" dirty="0">
                <a:solidFill>
                  <a:schemeClr val="tx2"/>
                </a:solidFill>
                <a:ea typeface="黑体" pitchFamily="49" charset="-122"/>
              </a:rPr>
              <a:t>，则针对更明确的目标和处理逻辑，进行更直接的硬件优化，以彻底牺牲通用性为代价，获得在特定场合的极端效率。</a:t>
            </a:r>
          </a:p>
        </p:txBody>
      </p:sp>
      <p:pic>
        <p:nvPicPr>
          <p:cNvPr id="9" name="Picture 2">
            <a:extLst>
              <a:ext uri="{FF2B5EF4-FFF2-40B4-BE49-F238E27FC236}">
                <a16:creationId xmlns:a16="http://schemas.microsoft.com/office/drawing/2014/main" id="{4A169D54-7D74-40CB-8C6B-1B8C8E03A13F}"/>
              </a:ext>
            </a:extLst>
          </p:cNvPr>
          <p:cNvPicPr>
            <a:picLocks noChangeAspect="1" noChangeArrowheads="1"/>
          </p:cNvPicPr>
          <p:nvPr/>
        </p:nvPicPr>
        <p:blipFill>
          <a:blip r:embed="rId2" cstate="print"/>
          <a:srcRect/>
          <a:stretch>
            <a:fillRect/>
          </a:stretch>
        </p:blipFill>
        <p:spPr bwMode="auto">
          <a:xfrm>
            <a:off x="3467707" y="3406055"/>
            <a:ext cx="5256584" cy="2036926"/>
          </a:xfrm>
          <a:prstGeom prst="rect">
            <a:avLst/>
          </a:prstGeom>
          <a:noFill/>
          <a:ln w="9525">
            <a:noFill/>
            <a:miter lim="800000"/>
            <a:headEnd/>
            <a:tailEnd/>
          </a:ln>
        </p:spPr>
      </p:pic>
    </p:spTree>
    <p:extLst>
      <p:ext uri="{BB962C8B-B14F-4D97-AF65-F5344CB8AC3E}">
        <p14:creationId xmlns:p14="http://schemas.microsoft.com/office/powerpoint/2010/main" val="1046619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p:txBody>
          <a:bodyPr/>
          <a:lstStyle/>
          <a:p>
            <a:r>
              <a:rPr lang="zh-CN" altLang="en-US" dirty="0"/>
              <a:t>从 </a:t>
            </a:r>
            <a:r>
              <a:rPr lang="en-US" altLang="zh-CN" dirty="0"/>
              <a:t>PC </a:t>
            </a:r>
            <a:r>
              <a:rPr lang="zh-CN" altLang="en-US" dirty="0"/>
              <a:t>到 </a:t>
            </a:r>
            <a:r>
              <a:rPr lang="en-US" altLang="zh-CN" dirty="0"/>
              <a:t>DC</a:t>
            </a:r>
            <a:endParaRPr lang="zh-CN" altLang="en-US" dirty="0"/>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zh-CN" altLang="en-US"/>
              <a:t>开篇实例</a:t>
            </a:r>
            <a:endParaRPr lang="zh-CN" altLang="en-US" dirty="0"/>
          </a:p>
        </p:txBody>
      </p:sp>
      <p:pic>
        <p:nvPicPr>
          <p:cNvPr id="6" name="Picture 5" descr="bill_gates_01.jpg">
            <a:extLst>
              <a:ext uri="{FF2B5EF4-FFF2-40B4-BE49-F238E27FC236}">
                <a16:creationId xmlns:a16="http://schemas.microsoft.com/office/drawing/2014/main" id="{E4A04682-88AF-42CF-96C3-E4F2B7DCDE28}"/>
              </a:ext>
            </a:extLst>
          </p:cNvPr>
          <p:cNvPicPr>
            <a:picLocks noChangeAspect="1"/>
          </p:cNvPicPr>
          <p:nvPr/>
        </p:nvPicPr>
        <p:blipFill>
          <a:blip r:embed="rId2" cstate="print"/>
          <a:srcRect/>
          <a:stretch>
            <a:fillRect/>
          </a:stretch>
        </p:blipFill>
        <p:spPr bwMode="auto">
          <a:xfrm>
            <a:off x="571500" y="1044900"/>
            <a:ext cx="3296313" cy="2179766"/>
          </a:xfrm>
          <a:prstGeom prst="rect">
            <a:avLst/>
          </a:prstGeom>
          <a:noFill/>
          <a:ln w="9525">
            <a:noFill/>
            <a:miter lim="800000"/>
            <a:headEnd/>
            <a:tailEnd/>
          </a:ln>
        </p:spPr>
      </p:pic>
      <p:pic>
        <p:nvPicPr>
          <p:cNvPr id="7" name="Picture 4">
            <a:extLst>
              <a:ext uri="{FF2B5EF4-FFF2-40B4-BE49-F238E27FC236}">
                <a16:creationId xmlns:a16="http://schemas.microsoft.com/office/drawing/2014/main" id="{06BA7757-B127-4269-AA8C-B0F088225CCA}"/>
              </a:ext>
            </a:extLst>
          </p:cNvPr>
          <p:cNvPicPr>
            <a:picLocks noChangeAspect="1" noChangeArrowheads="1"/>
          </p:cNvPicPr>
          <p:nvPr/>
        </p:nvPicPr>
        <p:blipFill>
          <a:blip r:embed="rId3" cstate="print"/>
          <a:srcRect/>
          <a:stretch>
            <a:fillRect/>
          </a:stretch>
        </p:blipFill>
        <p:spPr bwMode="auto">
          <a:xfrm>
            <a:off x="571500" y="3715479"/>
            <a:ext cx="5279487" cy="17576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Rounded Rectangular Callout 4">
            <a:extLst>
              <a:ext uri="{FF2B5EF4-FFF2-40B4-BE49-F238E27FC236}">
                <a16:creationId xmlns:a16="http://schemas.microsoft.com/office/drawing/2014/main" id="{5E7D6989-A722-4C96-B4F1-125A93F46AAB}"/>
              </a:ext>
            </a:extLst>
          </p:cNvPr>
          <p:cNvSpPr>
            <a:spLocks noChangeArrowheads="1"/>
          </p:cNvSpPr>
          <p:nvPr/>
        </p:nvSpPr>
        <p:spPr bwMode="auto">
          <a:xfrm>
            <a:off x="4066440" y="698500"/>
            <a:ext cx="2867760" cy="1252220"/>
          </a:xfrm>
          <a:prstGeom prst="wedgeRoundRectCallout">
            <a:avLst>
              <a:gd name="adj1" fmla="val -76861"/>
              <a:gd name="adj2" fmla="val 55972"/>
              <a:gd name="adj3" fmla="val 16667"/>
            </a:avLst>
          </a:prstGeom>
          <a:ln>
            <a:headEnd/>
            <a:tailEnd/>
          </a:ln>
        </p:spPr>
        <p:style>
          <a:lnRef idx="2">
            <a:schemeClr val="accent2"/>
          </a:lnRef>
          <a:fillRef idx="1">
            <a:schemeClr val="lt1"/>
          </a:fillRef>
          <a:effectRef idx="0">
            <a:schemeClr val="accent2"/>
          </a:effectRef>
          <a:fontRef idx="minor">
            <a:schemeClr val="dk1"/>
          </a:fontRef>
        </p:style>
        <p:txBody>
          <a:bodyPr anchor="ctr"/>
          <a:lstStyle/>
          <a:p>
            <a:pPr eaLnBrk="0" hangingPunct="0">
              <a:defRPr/>
            </a:pPr>
            <a:r>
              <a:rPr lang="en-US" sz="2400" dirty="0">
                <a:solidFill>
                  <a:srgbClr val="C00000"/>
                </a:solidFill>
                <a:latin typeface="Calibri" panose="020F0502020204030204" pitchFamily="34" charset="0"/>
                <a:cs typeface="Calibri" panose="020F0502020204030204" pitchFamily="34" charset="0"/>
              </a:rPr>
              <a:t>640K</a:t>
            </a:r>
            <a:r>
              <a:rPr lang="en-US" sz="2400" dirty="0">
                <a:solidFill>
                  <a:sysClr val="windowText" lastClr="000000"/>
                </a:solidFill>
                <a:latin typeface="Calibri" panose="020F0502020204030204" pitchFamily="34" charset="0"/>
                <a:cs typeface="Calibri" panose="020F0502020204030204" pitchFamily="34" charset="0"/>
              </a:rPr>
              <a:t> ought to be enough for anybody.</a:t>
            </a:r>
          </a:p>
        </p:txBody>
      </p:sp>
      <p:sp>
        <p:nvSpPr>
          <p:cNvPr id="2" name="矩形 1">
            <a:extLst>
              <a:ext uri="{FF2B5EF4-FFF2-40B4-BE49-F238E27FC236}">
                <a16:creationId xmlns:a16="http://schemas.microsoft.com/office/drawing/2014/main" id="{D042B6D8-6D92-4145-9A6F-C7B1F53014EC}"/>
              </a:ext>
            </a:extLst>
          </p:cNvPr>
          <p:cNvSpPr/>
          <p:nvPr/>
        </p:nvSpPr>
        <p:spPr>
          <a:xfrm>
            <a:off x="4066440" y="2537567"/>
            <a:ext cx="1343829" cy="461665"/>
          </a:xfrm>
          <a:prstGeom prst="rect">
            <a:avLst/>
          </a:prstGeom>
        </p:spPr>
        <p:txBody>
          <a:bodyPr wrap="none">
            <a:spAutoFit/>
          </a:bodyPr>
          <a:lstStyle/>
          <a:p>
            <a:r>
              <a:rPr lang="en-US" altLang="zh-CN" sz="2400" dirty="0">
                <a:latin typeface="Calibri" panose="020F0502020204030204" pitchFamily="34" charset="0"/>
                <a:cs typeface="Calibri" panose="020F0502020204030204" pitchFamily="34" charset="0"/>
              </a:rPr>
              <a:t>Bill Gates</a:t>
            </a:r>
            <a:endParaRPr lang="zh-CN" altLang="en-US" sz="2400" dirty="0">
              <a:latin typeface="Calibri" panose="020F0502020204030204" pitchFamily="34" charset="0"/>
              <a:cs typeface="Calibri" panose="020F0502020204030204" pitchFamily="34" charset="0"/>
            </a:endParaRPr>
          </a:p>
        </p:txBody>
      </p:sp>
      <p:pic>
        <p:nvPicPr>
          <p:cNvPr id="10" name="Picture 1">
            <a:extLst>
              <a:ext uri="{FF2B5EF4-FFF2-40B4-BE49-F238E27FC236}">
                <a16:creationId xmlns:a16="http://schemas.microsoft.com/office/drawing/2014/main" id="{06086F41-47B0-459D-91F2-FB948EF66836}"/>
              </a:ext>
            </a:extLst>
          </p:cNvPr>
          <p:cNvPicPr>
            <a:picLocks noChangeAspect="1" noChangeArrowheads="1"/>
          </p:cNvPicPr>
          <p:nvPr/>
        </p:nvPicPr>
        <p:blipFill>
          <a:blip r:embed="rId4" cstate="print"/>
          <a:srcRect/>
          <a:stretch>
            <a:fillRect/>
          </a:stretch>
        </p:blipFill>
        <p:spPr bwMode="auto">
          <a:xfrm>
            <a:off x="7132827" y="1275732"/>
            <a:ext cx="1728192" cy="1686549"/>
          </a:xfrm>
          <a:prstGeom prst="rect">
            <a:avLst/>
          </a:prstGeom>
          <a:ln>
            <a:noFill/>
          </a:ln>
          <a:effectLst>
            <a:outerShdw blurRad="292100" dist="139700" dir="2700000" algn="tl" rotWithShape="0">
              <a:srgbClr val="333333">
                <a:alpha val="65000"/>
              </a:srgbClr>
            </a:outerShdw>
          </a:effectLst>
        </p:spPr>
      </p:pic>
      <p:sp>
        <p:nvSpPr>
          <p:cNvPr id="11" name="Rounded Rectangular Callout 6">
            <a:extLst>
              <a:ext uri="{FF2B5EF4-FFF2-40B4-BE49-F238E27FC236}">
                <a16:creationId xmlns:a16="http://schemas.microsoft.com/office/drawing/2014/main" id="{D48C3487-B555-489E-A28B-FF8BB9F93EFE}"/>
              </a:ext>
            </a:extLst>
          </p:cNvPr>
          <p:cNvSpPr>
            <a:spLocks noChangeArrowheads="1"/>
          </p:cNvSpPr>
          <p:nvPr/>
        </p:nvSpPr>
        <p:spPr bwMode="auto">
          <a:xfrm>
            <a:off x="8907346" y="739202"/>
            <a:ext cx="3218687" cy="1211518"/>
          </a:xfrm>
          <a:prstGeom prst="wedgeRoundRectCallout">
            <a:avLst>
              <a:gd name="adj1" fmla="val -43299"/>
              <a:gd name="adj2" fmla="val 74698"/>
              <a:gd name="adj3" fmla="val 16667"/>
            </a:avLst>
          </a:prstGeom>
          <a:ln>
            <a:headEnd/>
            <a:tailEnd/>
          </a:ln>
        </p:spPr>
        <p:style>
          <a:lnRef idx="2">
            <a:schemeClr val="accent2"/>
          </a:lnRef>
          <a:fillRef idx="1">
            <a:schemeClr val="lt1"/>
          </a:fillRef>
          <a:effectRef idx="0">
            <a:schemeClr val="accent2"/>
          </a:effectRef>
          <a:fontRef idx="minor">
            <a:schemeClr val="dk1"/>
          </a:fontRef>
        </p:style>
        <p:txBody>
          <a:bodyPr anchor="ctr"/>
          <a:lstStyle/>
          <a:p>
            <a:pPr eaLnBrk="0" hangingPunct="0">
              <a:defRPr/>
            </a:pPr>
            <a:r>
              <a:rPr lang="en-US" sz="2400" dirty="0">
                <a:solidFill>
                  <a:schemeClr val="tx1"/>
                </a:solidFill>
                <a:latin typeface="Calibri" panose="020F0502020204030204" pitchFamily="34" charset="0"/>
                <a:cs typeface="Calibri" panose="020F0502020204030204" pitchFamily="34" charset="0"/>
              </a:rPr>
              <a:t>I think there is a world market for about </a:t>
            </a:r>
            <a:r>
              <a:rPr lang="en-US" sz="2400" dirty="0">
                <a:solidFill>
                  <a:srgbClr val="C00000"/>
                </a:solidFill>
                <a:latin typeface="Calibri" panose="020F0502020204030204" pitchFamily="34" charset="0"/>
                <a:cs typeface="Calibri" panose="020F0502020204030204" pitchFamily="34" charset="0"/>
              </a:rPr>
              <a:t>five</a:t>
            </a:r>
            <a:r>
              <a:rPr lang="en-US" sz="2400" dirty="0">
                <a:solidFill>
                  <a:schemeClr val="tx1"/>
                </a:solidFill>
                <a:latin typeface="Calibri" panose="020F0502020204030204" pitchFamily="34" charset="0"/>
                <a:cs typeface="Calibri" panose="020F0502020204030204" pitchFamily="34" charset="0"/>
              </a:rPr>
              <a:t> computers.</a:t>
            </a:r>
          </a:p>
        </p:txBody>
      </p:sp>
      <p:sp>
        <p:nvSpPr>
          <p:cNvPr id="13" name="矩形 12">
            <a:extLst>
              <a:ext uri="{FF2B5EF4-FFF2-40B4-BE49-F238E27FC236}">
                <a16:creationId xmlns:a16="http://schemas.microsoft.com/office/drawing/2014/main" id="{58B4CF6D-EC40-46A7-BBEA-1797DA73FC45}"/>
              </a:ext>
            </a:extLst>
          </p:cNvPr>
          <p:cNvSpPr/>
          <p:nvPr/>
        </p:nvSpPr>
        <p:spPr>
          <a:xfrm>
            <a:off x="9178801" y="2500616"/>
            <a:ext cx="2436693" cy="461665"/>
          </a:xfrm>
          <a:prstGeom prst="rect">
            <a:avLst/>
          </a:prstGeom>
        </p:spPr>
        <p:txBody>
          <a:bodyPr wrap="none">
            <a:spAutoFit/>
          </a:bodyPr>
          <a:lstStyle/>
          <a:p>
            <a:r>
              <a:rPr lang="en-US" altLang="zh-CN" sz="2400" dirty="0">
                <a:latin typeface="Calibri" panose="020F0502020204030204" pitchFamily="34" charset="0"/>
                <a:cs typeface="Calibri" panose="020F0502020204030204" pitchFamily="34" charset="0"/>
              </a:rPr>
              <a:t>Thomas J. Watson</a:t>
            </a:r>
            <a:endParaRPr lang="zh-CN" altLang="en-US" sz="2400" dirty="0">
              <a:latin typeface="Calibri" panose="020F0502020204030204" pitchFamily="34" charset="0"/>
              <a:cs typeface="Calibri" panose="020F0502020204030204" pitchFamily="34" charset="0"/>
            </a:endParaRPr>
          </a:p>
        </p:txBody>
      </p:sp>
      <p:pic>
        <p:nvPicPr>
          <p:cNvPr id="15" name="Picture 1" descr="search.600.jpg">
            <a:extLst>
              <a:ext uri="{FF2B5EF4-FFF2-40B4-BE49-F238E27FC236}">
                <a16:creationId xmlns:a16="http://schemas.microsoft.com/office/drawing/2014/main" id="{DFE04F60-25AE-49D2-A180-BB07BE3629DB}"/>
              </a:ext>
            </a:extLst>
          </p:cNvPr>
          <p:cNvPicPr>
            <a:picLocks noChangeAspect="1"/>
          </p:cNvPicPr>
          <p:nvPr/>
        </p:nvPicPr>
        <p:blipFill>
          <a:blip r:embed="rId5" cstate="print"/>
          <a:srcRect/>
          <a:stretch>
            <a:fillRect/>
          </a:stretch>
        </p:blipFill>
        <p:spPr bwMode="auto">
          <a:xfrm>
            <a:off x="7132827" y="3786614"/>
            <a:ext cx="4643690" cy="16865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8625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linds(horizontal)">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B4A13259-0875-4C49-8AE7-4BFC7DCE7BF3}"/>
              </a:ext>
            </a:extLst>
          </p:cNvPr>
          <p:cNvSpPr>
            <a:spLocks noGrp="1"/>
          </p:cNvSpPr>
          <p:nvPr>
            <p:ph type="body" sz="quarter" idx="11"/>
          </p:nvPr>
        </p:nvSpPr>
        <p:spPr/>
        <p:txBody>
          <a:bodyPr>
            <a:normAutofit/>
          </a:bodyPr>
          <a:lstStyle/>
          <a:p>
            <a:r>
              <a:rPr lang="zh-CN" altLang="en-US" dirty="0"/>
              <a:t>数据处理的通用机器</a:t>
            </a:r>
          </a:p>
        </p:txBody>
      </p:sp>
      <p:sp>
        <p:nvSpPr>
          <p:cNvPr id="10" name="文本占位符 9">
            <a:extLst>
              <a:ext uri="{FF2B5EF4-FFF2-40B4-BE49-F238E27FC236}">
                <a16:creationId xmlns:a16="http://schemas.microsoft.com/office/drawing/2014/main" id="{0148E6DE-C118-4906-ABBF-76DE5CB444DF}"/>
              </a:ext>
            </a:extLst>
          </p:cNvPr>
          <p:cNvSpPr>
            <a:spLocks noGrp="1"/>
          </p:cNvSpPr>
          <p:nvPr>
            <p:ph type="body" sz="quarter" idx="13"/>
          </p:nvPr>
        </p:nvSpPr>
        <p:spPr/>
        <p:txBody>
          <a:bodyPr>
            <a:normAutofit/>
          </a:bodyPr>
          <a:lstStyle/>
          <a:p>
            <a:r>
              <a:rPr lang="zh-CN" altLang="en-US" sz="3200" b="1" dirty="0"/>
              <a:t>程序执行过程</a:t>
            </a:r>
          </a:p>
        </p:txBody>
      </p:sp>
      <p:sp>
        <p:nvSpPr>
          <p:cNvPr id="11" name="文本占位符 10">
            <a:extLst>
              <a:ext uri="{FF2B5EF4-FFF2-40B4-BE49-F238E27FC236}">
                <a16:creationId xmlns:a16="http://schemas.microsoft.com/office/drawing/2014/main" id="{8B5B1623-BD2E-4CC7-B108-55CFFEB4F482}"/>
              </a:ext>
            </a:extLst>
          </p:cNvPr>
          <p:cNvSpPr>
            <a:spLocks noGrp="1"/>
          </p:cNvSpPr>
          <p:nvPr>
            <p:ph type="body" sz="quarter" idx="14"/>
          </p:nvPr>
        </p:nvSpPr>
        <p:spPr/>
        <p:txBody>
          <a:bodyPr/>
          <a:lstStyle/>
          <a:p>
            <a:pPr marL="0" indent="0">
              <a:buNone/>
            </a:pPr>
            <a:r>
              <a:rPr lang="zh-CN" altLang="en-US" dirty="0"/>
              <a:t>计算机系统结构</a:t>
            </a:r>
          </a:p>
        </p:txBody>
      </p:sp>
      <p:sp>
        <p:nvSpPr>
          <p:cNvPr id="14" name="文本占位符 13">
            <a:extLst>
              <a:ext uri="{FF2B5EF4-FFF2-40B4-BE49-F238E27FC236}">
                <a16:creationId xmlns:a16="http://schemas.microsoft.com/office/drawing/2014/main" id="{94DC4B26-4E3B-49F8-9591-2C94645EB8B8}"/>
              </a:ext>
            </a:extLst>
          </p:cNvPr>
          <p:cNvSpPr>
            <a:spLocks noGrp="1"/>
          </p:cNvSpPr>
          <p:nvPr>
            <p:ph type="body" sz="quarter" idx="17"/>
          </p:nvPr>
        </p:nvSpPr>
        <p:spPr/>
        <p:txBody>
          <a:bodyPr/>
          <a:lstStyle/>
          <a:p>
            <a:r>
              <a:rPr lang="en-US" altLang="zh-CN" dirty="0"/>
              <a:t>1</a:t>
            </a:r>
            <a:endParaRPr lang="zh-CN" altLang="en-US" dirty="0"/>
          </a:p>
        </p:txBody>
      </p:sp>
      <p:sp>
        <p:nvSpPr>
          <p:cNvPr id="15" name="文本占位符 14">
            <a:extLst>
              <a:ext uri="{FF2B5EF4-FFF2-40B4-BE49-F238E27FC236}">
                <a16:creationId xmlns:a16="http://schemas.microsoft.com/office/drawing/2014/main" id="{C1898233-D830-4793-A0D9-672B61A87A1C}"/>
              </a:ext>
            </a:extLst>
          </p:cNvPr>
          <p:cNvSpPr>
            <a:spLocks noGrp="1"/>
          </p:cNvSpPr>
          <p:nvPr>
            <p:ph type="body" sz="quarter" idx="18"/>
          </p:nvPr>
        </p:nvSpPr>
        <p:spPr/>
        <p:txBody>
          <a:bodyPr/>
          <a:lstStyle/>
          <a:p>
            <a:r>
              <a:rPr lang="en-US" altLang="zh-CN" dirty="0"/>
              <a:t>2</a:t>
            </a:r>
            <a:endParaRPr lang="zh-CN" altLang="en-US" dirty="0"/>
          </a:p>
        </p:txBody>
      </p:sp>
      <p:sp>
        <p:nvSpPr>
          <p:cNvPr id="16" name="文本占位符 15">
            <a:extLst>
              <a:ext uri="{FF2B5EF4-FFF2-40B4-BE49-F238E27FC236}">
                <a16:creationId xmlns:a16="http://schemas.microsoft.com/office/drawing/2014/main" id="{980735B8-1720-44B9-B306-9869D9C262B7}"/>
              </a:ext>
            </a:extLst>
          </p:cNvPr>
          <p:cNvSpPr>
            <a:spLocks noGrp="1"/>
          </p:cNvSpPr>
          <p:nvPr>
            <p:ph type="body" sz="quarter" idx="19"/>
          </p:nvPr>
        </p:nvSpPr>
        <p:spPr/>
        <p:txBody>
          <a:bodyPr/>
          <a:lstStyle/>
          <a:p>
            <a:r>
              <a:rPr lang="en-US" altLang="zh-CN" dirty="0"/>
              <a:t>3</a:t>
            </a:r>
            <a:endParaRPr lang="zh-CN" altLang="en-US" dirty="0"/>
          </a:p>
        </p:txBody>
      </p:sp>
      <p:pic>
        <p:nvPicPr>
          <p:cNvPr id="20" name="Picture 1" descr="C:\Users\Administrator\Desktop\deep-web-06-1920x1080.jpg">
            <a:extLst>
              <a:ext uri="{FF2B5EF4-FFF2-40B4-BE49-F238E27FC236}">
                <a16:creationId xmlns:a16="http://schemas.microsoft.com/office/drawing/2014/main" id="{D806B1DB-DDEB-49BD-A9D1-CFB8179F9696}"/>
              </a:ext>
            </a:extLst>
          </p:cNvPr>
          <p:cNvPicPr>
            <a:picLocks noGrp="1" noChangeAspect="1" noChangeArrowheads="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bwMode="auto">
          <a:xfrm>
            <a:off x="0" y="0"/>
            <a:ext cx="4910666" cy="6858000"/>
          </a:xfrm>
          <a:prstGeom prst="rect">
            <a:avLst/>
          </a:prstGeom>
          <a:noFill/>
        </p:spPr>
      </p:pic>
      <p:sp>
        <p:nvSpPr>
          <p:cNvPr id="7" name="标题 6">
            <a:extLst>
              <a:ext uri="{FF2B5EF4-FFF2-40B4-BE49-F238E27FC236}">
                <a16:creationId xmlns:a16="http://schemas.microsoft.com/office/drawing/2014/main" id="{381415FF-8B7E-4DC7-BFC5-9B343EA1C0BE}"/>
              </a:ext>
            </a:extLst>
          </p:cNvPr>
          <p:cNvSpPr>
            <a:spLocks noGrp="1"/>
          </p:cNvSpPr>
          <p:nvPr>
            <p:ph type="title"/>
          </p:nvPr>
        </p:nvSpPr>
        <p:spPr>
          <a:xfrm>
            <a:off x="826626" y="3727361"/>
            <a:ext cx="3565070" cy="1025525"/>
          </a:xfrm>
        </p:spPr>
        <p:txBody>
          <a:bodyPr/>
          <a:lstStyle/>
          <a:p>
            <a:pPr>
              <a:lnSpc>
                <a:spcPct val="100000"/>
              </a:lnSpc>
            </a:pPr>
            <a:r>
              <a:rPr lang="zh-CN" altLang="en-US" sz="2000" dirty="0">
                <a:solidFill>
                  <a:schemeClr val="bg1"/>
                </a:solidFill>
              </a:rPr>
              <a:t>第 </a:t>
            </a:r>
            <a:r>
              <a:rPr lang="en-US" altLang="zh-CN" sz="2000" dirty="0">
                <a:solidFill>
                  <a:schemeClr val="bg1"/>
                </a:solidFill>
              </a:rPr>
              <a:t>5 </a:t>
            </a:r>
            <a:r>
              <a:rPr lang="zh-CN" altLang="en-US" sz="2000" dirty="0">
                <a:solidFill>
                  <a:schemeClr val="bg1"/>
                </a:solidFill>
              </a:rPr>
              <a:t>章</a:t>
            </a:r>
            <a:br>
              <a:rPr lang="en-US" altLang="zh-CN" dirty="0">
                <a:solidFill>
                  <a:schemeClr val="bg1"/>
                </a:solidFill>
              </a:rPr>
            </a:br>
            <a:r>
              <a:rPr lang="zh-CN" altLang="en-US" sz="3200" dirty="0">
                <a:solidFill>
                  <a:schemeClr val="bg1"/>
                </a:solidFill>
              </a:rPr>
              <a:t>计算基础设施</a:t>
            </a:r>
            <a:endParaRPr lang="zh-CN" altLang="en-US" dirty="0">
              <a:solidFill>
                <a:schemeClr val="bg1"/>
              </a:solidFill>
            </a:endParaRPr>
          </a:p>
        </p:txBody>
      </p:sp>
      <p:sp>
        <p:nvSpPr>
          <p:cNvPr id="9" name="文本占位符 8">
            <a:extLst>
              <a:ext uri="{FF2B5EF4-FFF2-40B4-BE49-F238E27FC236}">
                <a16:creationId xmlns:a16="http://schemas.microsoft.com/office/drawing/2014/main" id="{0C5B36F8-9EAE-4DBD-ACC2-557E15CFBF13}"/>
              </a:ext>
            </a:extLst>
          </p:cNvPr>
          <p:cNvSpPr>
            <a:spLocks noGrp="1"/>
          </p:cNvSpPr>
          <p:nvPr>
            <p:ph type="body" sz="quarter" idx="15"/>
          </p:nvPr>
        </p:nvSpPr>
        <p:spPr/>
        <p:txBody>
          <a:bodyPr/>
          <a:lstStyle/>
          <a:p>
            <a:pPr marL="0" indent="0">
              <a:buNone/>
            </a:pPr>
            <a:r>
              <a:rPr lang="zh-CN" altLang="en-US" dirty="0"/>
              <a:t>基础设施软件</a:t>
            </a:r>
          </a:p>
        </p:txBody>
      </p:sp>
      <p:sp>
        <p:nvSpPr>
          <p:cNvPr id="21" name="文本占位符 20">
            <a:extLst>
              <a:ext uri="{FF2B5EF4-FFF2-40B4-BE49-F238E27FC236}">
                <a16:creationId xmlns:a16="http://schemas.microsoft.com/office/drawing/2014/main" id="{A5FD5F63-0BA4-456E-9431-D652886C5BAC}"/>
              </a:ext>
            </a:extLst>
          </p:cNvPr>
          <p:cNvSpPr>
            <a:spLocks noGrp="1"/>
          </p:cNvSpPr>
          <p:nvPr>
            <p:ph type="body" sz="quarter" idx="20"/>
          </p:nvPr>
        </p:nvSpPr>
        <p:spPr/>
        <p:txBody>
          <a:bodyPr/>
          <a:lstStyle/>
          <a:p>
            <a:r>
              <a:rPr lang="en-US" altLang="zh-CN" dirty="0"/>
              <a:t>4</a:t>
            </a:r>
            <a:endParaRPr lang="zh-CN" altLang="en-US" dirty="0"/>
          </a:p>
        </p:txBody>
      </p:sp>
      <p:sp>
        <p:nvSpPr>
          <p:cNvPr id="4" name="文本占位符 3">
            <a:extLst>
              <a:ext uri="{FF2B5EF4-FFF2-40B4-BE49-F238E27FC236}">
                <a16:creationId xmlns:a16="http://schemas.microsoft.com/office/drawing/2014/main" id="{D383F9EC-2E21-4648-B870-8ADB1F0D6835}"/>
              </a:ext>
            </a:extLst>
          </p:cNvPr>
          <p:cNvSpPr>
            <a:spLocks noGrp="1"/>
          </p:cNvSpPr>
          <p:nvPr>
            <p:ph type="body" sz="quarter" idx="16"/>
          </p:nvPr>
        </p:nvSpPr>
        <p:spPr/>
        <p:txBody>
          <a:bodyPr/>
          <a:lstStyle/>
          <a:p>
            <a:pPr marL="0" indent="0">
              <a:buNone/>
            </a:pPr>
            <a:r>
              <a:rPr lang="zh-CN" altLang="en-US" dirty="0"/>
              <a:t>云计算与数据中心</a:t>
            </a:r>
          </a:p>
        </p:txBody>
      </p:sp>
      <p:sp>
        <p:nvSpPr>
          <p:cNvPr id="12" name="文本占位符 11">
            <a:extLst>
              <a:ext uri="{FF2B5EF4-FFF2-40B4-BE49-F238E27FC236}">
                <a16:creationId xmlns:a16="http://schemas.microsoft.com/office/drawing/2014/main" id="{AA2865ED-1248-45F6-860B-982AC67CFEED}"/>
              </a:ext>
            </a:extLst>
          </p:cNvPr>
          <p:cNvSpPr>
            <a:spLocks noGrp="1"/>
          </p:cNvSpPr>
          <p:nvPr>
            <p:ph type="body" sz="quarter" idx="21"/>
          </p:nvPr>
        </p:nvSpPr>
        <p:spPr/>
        <p:txBody>
          <a:bodyPr/>
          <a:lstStyle/>
          <a:p>
            <a:r>
              <a:rPr lang="en-US" altLang="zh-CN" dirty="0"/>
              <a:t>5</a:t>
            </a:r>
            <a:endParaRPr lang="zh-CN" altLang="en-US" dirty="0"/>
          </a:p>
        </p:txBody>
      </p:sp>
    </p:spTree>
    <p:extLst>
      <p:ext uri="{BB962C8B-B14F-4D97-AF65-F5344CB8AC3E}">
        <p14:creationId xmlns:p14="http://schemas.microsoft.com/office/powerpoint/2010/main" val="66830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p:txBody>
          <a:bodyPr/>
          <a:lstStyle/>
          <a:p>
            <a:r>
              <a:rPr lang="zh-CN" altLang="en-US" dirty="0"/>
              <a:t>计算机“黑盒” </a:t>
            </a:r>
            <a:r>
              <a:rPr lang="en-US" altLang="zh-CN" dirty="0"/>
              <a:t>- I</a:t>
            </a:r>
            <a:endParaRPr lang="zh-CN" altLang="en-US" dirty="0"/>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5.2  </a:t>
            </a:r>
            <a:r>
              <a:rPr lang="zh-CN" altLang="en-US" dirty="0"/>
              <a:t>程序执行过程</a:t>
            </a:r>
          </a:p>
        </p:txBody>
      </p:sp>
      <p:pic>
        <p:nvPicPr>
          <p:cNvPr id="5" name="图片 4">
            <a:extLst>
              <a:ext uri="{FF2B5EF4-FFF2-40B4-BE49-F238E27FC236}">
                <a16:creationId xmlns:a16="http://schemas.microsoft.com/office/drawing/2014/main" id="{09D38E7D-256C-480D-81A0-419C96B753B1}"/>
              </a:ext>
            </a:extLst>
          </p:cNvPr>
          <p:cNvPicPr>
            <a:picLocks noChangeAspect="1"/>
          </p:cNvPicPr>
          <p:nvPr/>
        </p:nvPicPr>
        <p:blipFill>
          <a:blip r:embed="rId2" cstate="screen">
            <a:extLst>
              <a:ext uri="{28A0092B-C50C-407E-A947-70E740481C1C}">
                <a14:useLocalDpi xmlns:a14="http://schemas.microsoft.com/office/drawing/2010/main"/>
              </a:ext>
              <a:ext uri="{837473B0-CC2E-450A-ABE3-18F120FF3D39}">
                <a1611:picAttrSrcUrl xmlns:a1611="http://schemas.microsoft.com/office/drawing/2016/11/main" r:id="rId3"/>
              </a:ext>
            </a:extLst>
          </a:blip>
          <a:stretch>
            <a:fillRect/>
          </a:stretch>
        </p:blipFill>
        <p:spPr>
          <a:xfrm>
            <a:off x="1653540" y="2965704"/>
            <a:ext cx="2099310" cy="1399540"/>
          </a:xfrm>
          <a:prstGeom prst="rect">
            <a:avLst/>
          </a:prstGeom>
          <a:ln>
            <a:noFill/>
          </a:ln>
          <a:effectLst>
            <a:outerShdw blurRad="292100" dist="139700" dir="2700000" algn="tl" rotWithShape="0">
              <a:srgbClr val="333333">
                <a:alpha val="65000"/>
              </a:srgbClr>
            </a:outerShdw>
          </a:effectLst>
        </p:spPr>
      </p:pic>
      <p:pic>
        <p:nvPicPr>
          <p:cNvPr id="11" name="图片 10">
            <a:extLst>
              <a:ext uri="{FF2B5EF4-FFF2-40B4-BE49-F238E27FC236}">
                <a16:creationId xmlns:a16="http://schemas.microsoft.com/office/drawing/2014/main" id="{31395C5B-C6E3-462E-BE53-B138C951C395}"/>
              </a:ext>
            </a:extLst>
          </p:cNvPr>
          <p:cNvPicPr>
            <a:picLocks noChangeAspect="1"/>
          </p:cNvPicPr>
          <p:nvPr/>
        </p:nvPicPr>
        <p:blipFill>
          <a:blip r:embed="rId4" cstate="screen">
            <a:extLst>
              <a:ext uri="{28A0092B-C50C-407E-A947-70E740481C1C}">
                <a14:useLocalDpi xmlns:a14="http://schemas.microsoft.com/office/drawing/2010/main"/>
              </a:ext>
              <a:ext uri="{837473B0-CC2E-450A-ABE3-18F120FF3D39}">
                <a1611:picAttrSrcUrl xmlns:a1611="http://schemas.microsoft.com/office/drawing/2016/11/main" r:id="rId5"/>
              </a:ext>
            </a:extLst>
          </a:blip>
          <a:stretch>
            <a:fillRect/>
          </a:stretch>
        </p:blipFill>
        <p:spPr>
          <a:xfrm>
            <a:off x="4497073" y="896684"/>
            <a:ext cx="2758693" cy="2069020"/>
          </a:xfrm>
          <a:prstGeom prst="rect">
            <a:avLst/>
          </a:prstGeom>
        </p:spPr>
      </p:pic>
      <p:pic>
        <p:nvPicPr>
          <p:cNvPr id="16" name="图片 15">
            <a:extLst>
              <a:ext uri="{FF2B5EF4-FFF2-40B4-BE49-F238E27FC236}">
                <a16:creationId xmlns:a16="http://schemas.microsoft.com/office/drawing/2014/main" id="{1B68A300-D7AA-42A0-B43D-BCFA5767C921}"/>
              </a:ext>
            </a:extLst>
          </p:cNvPr>
          <p:cNvPicPr>
            <a:picLocks noChangeAspect="1"/>
          </p:cNvPicPr>
          <p:nvPr/>
        </p:nvPicPr>
        <p:blipFill>
          <a:blip r:embed="rId6" cstate="screen">
            <a:extLst>
              <a:ext uri="{28A0092B-C50C-407E-A947-70E740481C1C}">
                <a14:useLocalDpi xmlns:a14="http://schemas.microsoft.com/office/drawing/2010/main"/>
              </a:ext>
              <a:ext uri="{837473B0-CC2E-450A-ABE3-18F120FF3D39}">
                <a1611:picAttrSrcUrl xmlns:a1611="http://schemas.microsoft.com/office/drawing/2016/11/main" r:id="rId7"/>
              </a:ext>
            </a:extLst>
          </a:blip>
          <a:stretch>
            <a:fillRect/>
          </a:stretch>
        </p:blipFill>
        <p:spPr>
          <a:xfrm>
            <a:off x="7999989" y="2850368"/>
            <a:ext cx="2099310" cy="1761659"/>
          </a:xfrm>
          <a:prstGeom prst="rect">
            <a:avLst/>
          </a:prstGeom>
        </p:spPr>
      </p:pic>
      <p:sp>
        <p:nvSpPr>
          <p:cNvPr id="17" name="箭头: 上弧形 16">
            <a:extLst>
              <a:ext uri="{FF2B5EF4-FFF2-40B4-BE49-F238E27FC236}">
                <a16:creationId xmlns:a16="http://schemas.microsoft.com/office/drawing/2014/main" id="{BE934048-7935-47E2-ACF0-A133AE20F019}"/>
              </a:ext>
            </a:extLst>
          </p:cNvPr>
          <p:cNvSpPr/>
          <p:nvPr/>
        </p:nvSpPr>
        <p:spPr>
          <a:xfrm rot="18807992">
            <a:off x="3096765" y="1565434"/>
            <a:ext cx="1216152" cy="73152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箭头: 上弧形 17">
            <a:extLst>
              <a:ext uri="{FF2B5EF4-FFF2-40B4-BE49-F238E27FC236}">
                <a16:creationId xmlns:a16="http://schemas.microsoft.com/office/drawing/2014/main" id="{DCAC8BA0-2E43-4101-A7C6-CD04581B5C2F}"/>
              </a:ext>
            </a:extLst>
          </p:cNvPr>
          <p:cNvSpPr/>
          <p:nvPr/>
        </p:nvSpPr>
        <p:spPr>
          <a:xfrm rot="2543040">
            <a:off x="7451856" y="1578311"/>
            <a:ext cx="1216152" cy="73152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矩形 18">
            <a:extLst>
              <a:ext uri="{FF2B5EF4-FFF2-40B4-BE49-F238E27FC236}">
                <a16:creationId xmlns:a16="http://schemas.microsoft.com/office/drawing/2014/main" id="{03D43DDD-8D3E-42E6-89BE-1F3300560CA5}"/>
              </a:ext>
            </a:extLst>
          </p:cNvPr>
          <p:cNvSpPr/>
          <p:nvPr/>
        </p:nvSpPr>
        <p:spPr>
          <a:xfrm>
            <a:off x="1983867" y="4726922"/>
            <a:ext cx="1438656" cy="426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 + 1</a:t>
            </a:r>
            <a:endParaRPr lang="zh-CN" altLang="en-US" dirty="0"/>
          </a:p>
        </p:txBody>
      </p:sp>
      <p:sp>
        <p:nvSpPr>
          <p:cNvPr id="20" name="矩形 19">
            <a:extLst>
              <a:ext uri="{FF2B5EF4-FFF2-40B4-BE49-F238E27FC236}">
                <a16:creationId xmlns:a16="http://schemas.microsoft.com/office/drawing/2014/main" id="{58A02FBC-85B5-4D8A-B567-2DB9A901C2CB}"/>
              </a:ext>
            </a:extLst>
          </p:cNvPr>
          <p:cNvSpPr/>
          <p:nvPr/>
        </p:nvSpPr>
        <p:spPr>
          <a:xfrm>
            <a:off x="8330316" y="3331383"/>
            <a:ext cx="1438656" cy="4267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1" name="立方体 20">
            <a:extLst>
              <a:ext uri="{FF2B5EF4-FFF2-40B4-BE49-F238E27FC236}">
                <a16:creationId xmlns:a16="http://schemas.microsoft.com/office/drawing/2014/main" id="{F7BA0D55-3332-4BF0-9E9C-8EF2FF8BD2A1}"/>
              </a:ext>
            </a:extLst>
          </p:cNvPr>
          <p:cNvSpPr/>
          <p:nvPr/>
        </p:nvSpPr>
        <p:spPr>
          <a:xfrm>
            <a:off x="4708707" y="904990"/>
            <a:ext cx="2335423" cy="2069020"/>
          </a:xfrm>
          <a:prstGeom prst="cube">
            <a:avLst/>
          </a:prstGeom>
          <a:solidFill>
            <a:schemeClr val="tx1">
              <a:alpha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动作按钮: 帮助 21">
            <a:hlinkClick r:id="" action="ppaction://noaction" highlightClick="1"/>
            <a:extLst>
              <a:ext uri="{FF2B5EF4-FFF2-40B4-BE49-F238E27FC236}">
                <a16:creationId xmlns:a16="http://schemas.microsoft.com/office/drawing/2014/main" id="{28206904-DF12-46FC-B1E1-4F947C1A5478}"/>
              </a:ext>
            </a:extLst>
          </p:cNvPr>
          <p:cNvSpPr/>
          <p:nvPr/>
        </p:nvSpPr>
        <p:spPr>
          <a:xfrm>
            <a:off x="5205984" y="3280156"/>
            <a:ext cx="1042416" cy="1042416"/>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45029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P spid="21" grpId="0" animBg="1"/>
      <p:bldP spid="2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a:xfrm>
            <a:off x="7556503" y="5664200"/>
            <a:ext cx="4635497" cy="781984"/>
          </a:xfrm>
        </p:spPr>
        <p:txBody>
          <a:bodyPr/>
          <a:lstStyle/>
          <a:p>
            <a:r>
              <a:rPr lang="zh-CN" altLang="en-US" dirty="0"/>
              <a:t>计算机“黑盒” </a:t>
            </a:r>
            <a:r>
              <a:rPr lang="en-US" altLang="zh-CN" dirty="0"/>
              <a:t>- I</a:t>
            </a:r>
            <a:endParaRPr lang="zh-CN" altLang="en-US" dirty="0"/>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5.2  </a:t>
            </a:r>
            <a:r>
              <a:rPr lang="zh-CN" altLang="en-US" dirty="0"/>
              <a:t>程序执行过程</a:t>
            </a:r>
          </a:p>
        </p:txBody>
      </p:sp>
      <p:pic>
        <p:nvPicPr>
          <p:cNvPr id="13" name="Picture 19">
            <a:extLst>
              <a:ext uri="{FF2B5EF4-FFF2-40B4-BE49-F238E27FC236}">
                <a16:creationId xmlns:a16="http://schemas.microsoft.com/office/drawing/2014/main" id="{CA243228-6C4F-4F61-B52B-771F3BF44264}"/>
              </a:ext>
            </a:extLst>
          </p:cNvPr>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188405" y="709821"/>
            <a:ext cx="10102800" cy="4747422"/>
          </a:xfrm>
          <a:prstGeom prst="rect">
            <a:avLst/>
          </a:prstGeom>
          <a:noFill/>
          <a:ln w="9525">
            <a:noFill/>
            <a:miter lim="800000"/>
            <a:headEnd/>
            <a:tailEnd/>
          </a:ln>
        </p:spPr>
      </p:pic>
      <p:sp>
        <p:nvSpPr>
          <p:cNvPr id="2" name="矩形 1">
            <a:extLst>
              <a:ext uri="{FF2B5EF4-FFF2-40B4-BE49-F238E27FC236}">
                <a16:creationId xmlns:a16="http://schemas.microsoft.com/office/drawing/2014/main" id="{C9850545-2FC4-437A-9C24-AF669D0B0062}"/>
              </a:ext>
            </a:extLst>
          </p:cNvPr>
          <p:cNvSpPr/>
          <p:nvPr/>
        </p:nvSpPr>
        <p:spPr>
          <a:xfrm>
            <a:off x="9753600" y="2596553"/>
            <a:ext cx="914400" cy="5635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Data</a:t>
            </a:r>
            <a:endParaRPr lang="zh-CN" altLang="en-US" dirty="0"/>
          </a:p>
        </p:txBody>
      </p:sp>
      <p:sp>
        <p:nvSpPr>
          <p:cNvPr id="25" name="矩形 24">
            <a:extLst>
              <a:ext uri="{FF2B5EF4-FFF2-40B4-BE49-F238E27FC236}">
                <a16:creationId xmlns:a16="http://schemas.microsoft.com/office/drawing/2014/main" id="{5CD1D51B-C1DA-4081-9CEC-0E7BEF2378E1}"/>
              </a:ext>
            </a:extLst>
          </p:cNvPr>
          <p:cNvSpPr/>
          <p:nvPr/>
        </p:nvSpPr>
        <p:spPr>
          <a:xfrm>
            <a:off x="9590315" y="3429000"/>
            <a:ext cx="1240971" cy="5635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Instruction</a:t>
            </a:r>
            <a:endParaRPr lang="zh-CN" altLang="en-US" dirty="0"/>
          </a:p>
        </p:txBody>
      </p:sp>
    </p:spTree>
    <p:extLst>
      <p:ext uri="{BB962C8B-B14F-4D97-AF65-F5344CB8AC3E}">
        <p14:creationId xmlns:p14="http://schemas.microsoft.com/office/powerpoint/2010/main" val="22313412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p:txBody>
          <a:bodyPr/>
          <a:lstStyle/>
          <a:p>
            <a:r>
              <a:rPr lang="zh-CN" altLang="en-US" dirty="0"/>
              <a:t>程序语言的“转化”</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5.2  </a:t>
            </a:r>
            <a:r>
              <a:rPr lang="zh-CN" altLang="en-US" dirty="0"/>
              <a:t>程序执行过程</a:t>
            </a:r>
          </a:p>
        </p:txBody>
      </p:sp>
      <p:pic>
        <p:nvPicPr>
          <p:cNvPr id="7" name="Picture 2">
            <a:extLst>
              <a:ext uri="{FF2B5EF4-FFF2-40B4-BE49-F238E27FC236}">
                <a16:creationId xmlns:a16="http://schemas.microsoft.com/office/drawing/2014/main" id="{54E5C27C-1635-47F3-82B1-53CA14B11DBF}"/>
              </a:ext>
            </a:extLst>
          </p:cNvPr>
          <p:cNvPicPr>
            <a:picLocks noChangeAspect="1" noChangeArrowheads="1"/>
          </p:cNvPicPr>
          <p:nvPr/>
        </p:nvPicPr>
        <p:blipFill>
          <a:blip r:embed="rId2" cstate="print"/>
          <a:srcRect/>
          <a:stretch>
            <a:fillRect/>
          </a:stretch>
        </p:blipFill>
        <p:spPr bwMode="auto">
          <a:xfrm>
            <a:off x="2060035" y="1137723"/>
            <a:ext cx="8071930" cy="4526477"/>
          </a:xfrm>
          <a:prstGeom prst="rect">
            <a:avLst/>
          </a:prstGeom>
          <a:noFill/>
          <a:ln w="9525">
            <a:noFill/>
            <a:miter lim="800000"/>
            <a:headEnd/>
            <a:tailEnd/>
          </a:ln>
        </p:spPr>
      </p:pic>
    </p:spTree>
    <p:extLst>
      <p:ext uri="{BB962C8B-B14F-4D97-AF65-F5344CB8AC3E}">
        <p14:creationId xmlns:p14="http://schemas.microsoft.com/office/powerpoint/2010/main" val="2685738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p:txBody>
          <a:bodyPr/>
          <a:lstStyle/>
          <a:p>
            <a:r>
              <a:rPr lang="zh-CN" altLang="en-US" dirty="0"/>
              <a:t>计算机“黑盒” </a:t>
            </a:r>
            <a:r>
              <a:rPr lang="en-US" altLang="zh-CN" dirty="0"/>
              <a:t>- II</a:t>
            </a:r>
            <a:endParaRPr lang="zh-CN" altLang="en-US" dirty="0"/>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5.2  </a:t>
            </a:r>
            <a:r>
              <a:rPr lang="zh-CN" altLang="en-US" dirty="0"/>
              <a:t>程序执行过程</a:t>
            </a:r>
          </a:p>
        </p:txBody>
      </p:sp>
      <p:pic>
        <p:nvPicPr>
          <p:cNvPr id="5" name="Picture 4" descr="fig_02_02">
            <a:extLst>
              <a:ext uri="{FF2B5EF4-FFF2-40B4-BE49-F238E27FC236}">
                <a16:creationId xmlns:a16="http://schemas.microsoft.com/office/drawing/2014/main" id="{551B5004-B1B7-4257-91DB-F827642CDC85}"/>
              </a:ext>
            </a:extLst>
          </p:cNvPr>
          <p:cNvPicPr preferRelativeResize="0">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80928" y="1131590"/>
            <a:ext cx="4498906" cy="5098522"/>
          </a:xfrm>
          <a:prstGeom prst="rect">
            <a:avLst/>
          </a:prstGeom>
          <a:noFill/>
          <a:ln w="9525">
            <a:noFill/>
            <a:miter lim="800000"/>
            <a:headEnd/>
            <a:tailEnd/>
          </a:ln>
        </p:spPr>
      </p:pic>
      <p:pic>
        <p:nvPicPr>
          <p:cNvPr id="6" name="Picture 6" descr="Fig">
            <a:extLst>
              <a:ext uri="{FF2B5EF4-FFF2-40B4-BE49-F238E27FC236}">
                <a16:creationId xmlns:a16="http://schemas.microsoft.com/office/drawing/2014/main" id="{2FEE9B10-5699-4A17-A635-647640A74555}"/>
              </a:ext>
            </a:extLst>
          </p:cNvP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867976" y="1698123"/>
            <a:ext cx="6039007" cy="3461754"/>
          </a:xfrm>
          <a:prstGeom prst="rect">
            <a:avLst/>
          </a:prstGeom>
          <a:noFill/>
          <a:ln w="9525">
            <a:noFill/>
            <a:miter lim="800000"/>
            <a:headEnd/>
            <a:tailEnd/>
          </a:ln>
        </p:spPr>
      </p:pic>
      <p:sp>
        <p:nvSpPr>
          <p:cNvPr id="2" name="文本框 1">
            <a:extLst>
              <a:ext uri="{FF2B5EF4-FFF2-40B4-BE49-F238E27FC236}">
                <a16:creationId xmlns:a16="http://schemas.microsoft.com/office/drawing/2014/main" id="{CE3A32C2-4313-4B4F-AC55-7CE709391EF1}"/>
              </a:ext>
            </a:extLst>
          </p:cNvPr>
          <p:cNvSpPr txBox="1"/>
          <p:nvPr/>
        </p:nvSpPr>
        <p:spPr>
          <a:xfrm>
            <a:off x="2485012" y="593305"/>
            <a:ext cx="1290738" cy="461665"/>
          </a:xfrm>
          <a:prstGeom prst="rect">
            <a:avLst/>
          </a:prstGeom>
          <a:noFill/>
        </p:spPr>
        <p:txBody>
          <a:bodyPr wrap="none" rtlCol="0">
            <a:spAutoFit/>
          </a:bodyPr>
          <a:lstStyle/>
          <a:p>
            <a:r>
              <a:rPr lang="en-US" altLang="zh-CN" sz="2400" dirty="0">
                <a:solidFill>
                  <a:schemeClr val="bg1"/>
                </a:solidFill>
                <a:highlight>
                  <a:srgbClr val="000000"/>
                </a:highlight>
                <a:latin typeface="Courier New" panose="02070309020205020404" pitchFamily="49" charset="0"/>
                <a:cs typeface="Courier New" panose="02070309020205020404" pitchFamily="49" charset="0"/>
              </a:rPr>
              <a:t>a=1+2;</a:t>
            </a:r>
            <a:endParaRPr lang="zh-CN" altLang="en-US" sz="2400" dirty="0">
              <a:solidFill>
                <a:schemeClr val="bg1"/>
              </a:solidFill>
              <a:highlight>
                <a:srgbClr val="000000"/>
              </a:highlight>
              <a:latin typeface="Courier New" panose="02070309020205020404" pitchFamily="49" charset="0"/>
              <a:cs typeface="Courier New" panose="02070309020205020404" pitchFamily="49" charset="0"/>
            </a:endParaRPr>
          </a:p>
        </p:txBody>
      </p:sp>
      <p:sp>
        <p:nvSpPr>
          <p:cNvPr id="8" name="流程图: 过程 7">
            <a:extLst>
              <a:ext uri="{FF2B5EF4-FFF2-40B4-BE49-F238E27FC236}">
                <a16:creationId xmlns:a16="http://schemas.microsoft.com/office/drawing/2014/main" id="{B3BE805A-59FD-4A17-881E-9F86817EC855}"/>
              </a:ext>
            </a:extLst>
          </p:cNvPr>
          <p:cNvSpPr/>
          <p:nvPr/>
        </p:nvSpPr>
        <p:spPr>
          <a:xfrm>
            <a:off x="11123594" y="2310141"/>
            <a:ext cx="374956" cy="291718"/>
          </a:xfrm>
          <a:prstGeom prst="flowChart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9" name="流程图: 过程 8">
            <a:extLst>
              <a:ext uri="{FF2B5EF4-FFF2-40B4-BE49-F238E27FC236}">
                <a16:creationId xmlns:a16="http://schemas.microsoft.com/office/drawing/2014/main" id="{CC419161-BF67-4480-8641-0C89BF7EB905}"/>
              </a:ext>
            </a:extLst>
          </p:cNvPr>
          <p:cNvSpPr/>
          <p:nvPr/>
        </p:nvSpPr>
        <p:spPr>
          <a:xfrm>
            <a:off x="11123594" y="2760395"/>
            <a:ext cx="374955" cy="291719"/>
          </a:xfrm>
          <a:prstGeom prst="flowChart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cxnSp>
        <p:nvCxnSpPr>
          <p:cNvPr id="11" name="直接连接符 10">
            <a:extLst>
              <a:ext uri="{FF2B5EF4-FFF2-40B4-BE49-F238E27FC236}">
                <a16:creationId xmlns:a16="http://schemas.microsoft.com/office/drawing/2014/main" id="{315BC7EE-B979-41DC-BE9F-0E70A0496FB9}"/>
              </a:ext>
            </a:extLst>
          </p:cNvPr>
          <p:cNvCxnSpPr>
            <a:cxnSpLocks/>
          </p:cNvCxnSpPr>
          <p:nvPr/>
        </p:nvCxnSpPr>
        <p:spPr>
          <a:xfrm>
            <a:off x="8229600" y="2001025"/>
            <a:ext cx="0" cy="264412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10910031-1732-4AB6-88FC-A606C6A47601}"/>
              </a:ext>
            </a:extLst>
          </p:cNvPr>
          <p:cNvSpPr/>
          <p:nvPr/>
        </p:nvSpPr>
        <p:spPr>
          <a:xfrm>
            <a:off x="768096" y="1107206"/>
            <a:ext cx="4498906" cy="10966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A5724C60-C12D-4297-90E0-E3EFCA7EC98C}"/>
              </a:ext>
            </a:extLst>
          </p:cNvPr>
          <p:cNvSpPr/>
          <p:nvPr/>
        </p:nvSpPr>
        <p:spPr>
          <a:xfrm>
            <a:off x="768096" y="2256074"/>
            <a:ext cx="4498906" cy="10966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F7CD513E-9FB7-4EF4-8C73-875B236AD059}"/>
              </a:ext>
            </a:extLst>
          </p:cNvPr>
          <p:cNvSpPr/>
          <p:nvPr/>
        </p:nvSpPr>
        <p:spPr>
          <a:xfrm>
            <a:off x="768095" y="3429000"/>
            <a:ext cx="4642161" cy="159410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E20106D9-9318-4076-B11B-F82E0F431E21}"/>
              </a:ext>
            </a:extLst>
          </p:cNvPr>
          <p:cNvSpPr/>
          <p:nvPr/>
        </p:nvSpPr>
        <p:spPr>
          <a:xfrm>
            <a:off x="768095" y="5161299"/>
            <a:ext cx="4498906" cy="48881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C4A16543-8002-4B3B-A74C-75C906E875C6}"/>
              </a:ext>
            </a:extLst>
          </p:cNvPr>
          <p:cNvSpPr/>
          <p:nvPr/>
        </p:nvSpPr>
        <p:spPr>
          <a:xfrm>
            <a:off x="768096" y="5775243"/>
            <a:ext cx="4498906" cy="48881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流程图: 过程 18">
            <a:extLst>
              <a:ext uri="{FF2B5EF4-FFF2-40B4-BE49-F238E27FC236}">
                <a16:creationId xmlns:a16="http://schemas.microsoft.com/office/drawing/2014/main" id="{35EC7308-C30E-40FA-9DB0-E5C7F7B1451C}"/>
              </a:ext>
            </a:extLst>
          </p:cNvPr>
          <p:cNvSpPr/>
          <p:nvPr/>
        </p:nvSpPr>
        <p:spPr>
          <a:xfrm>
            <a:off x="6096000" y="3504739"/>
            <a:ext cx="477406" cy="352224"/>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dirty="0"/>
              <a:t>3</a:t>
            </a:r>
            <a:endParaRPr lang="zh-CN" altLang="en-US" dirty="0"/>
          </a:p>
        </p:txBody>
      </p:sp>
    </p:spTree>
    <p:extLst>
      <p:ext uri="{BB962C8B-B14F-4D97-AF65-F5344CB8AC3E}">
        <p14:creationId xmlns:p14="http://schemas.microsoft.com/office/powerpoint/2010/main" val="806139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grpId="0" nodeType="afterEffect">
                                  <p:stCondLst>
                                    <p:cond delay="0"/>
                                  </p:stCondLst>
                                  <p:childTnLst>
                                    <p:animMotion origin="layout" path="M -0.00195 0.00023 L -0.00195 0.00023 C -0.00221 0.00764 -0.00247 0.01528 -0.00273 0.02292 C -0.00286 0.02616 -0.00351 0.02917 -0.00351 0.03241 C -0.00507 0.10417 -0.00182 0.07431 -0.00507 0.10232 C -0.00533 0.10949 -0.00429 0.11713 -0.00585 0.12384 C -0.00612 0.125 -0.01328 0.12778 -0.01419 0.12778 C -0.01835 0.12847 -0.02278 0.12871 -0.02708 0.12917 C -0.03007 0.12963 -0.03307 0.13009 -0.03606 0.13056 C -0.04127 0.13357 -0.03619 0.13102 -0.04596 0.13334 C -0.04726 0.13357 -0.04843 0.13426 -0.04974 0.13472 L -0.23541 0.13334 C -0.23645 0.13334 -0.24283 0.13125 -0.24453 0.13056 C -0.24596 0.12986 -0.24752 0.12871 -0.24895 0.12778 C -0.25026 0.12732 -0.25156 0.12709 -0.25286 0.12662 C -0.25364 0.12616 -0.25429 0.1257 -0.25507 0.12523 C -0.25612 0.12477 -0.25716 0.12431 -0.25807 0.12384 C -0.26809 0.11852 -0.26158 0.12107 -0.26875 0.11852 C -0.26953 0.11759 -0.27018 0.11644 -0.27096 0.11574 C -0.27213 0.11505 -0.27356 0.11505 -0.27474 0.11435 C -0.28177 0.11134 -0.2694 0.11505 -0.28229 0.11181 C -0.2819 0.1081 -0.28125 0.10463 -0.28085 0.10093 C -0.28046 0.09838 -0.27942 0.08565 -0.27929 0.08357 C -0.27799 0.06088 -0.27942 0.07454 -0.27786 0.06065 C -0.27864 0.01621 -0.27851 0.03287 -0.27851 0.01088 L -0.27851 0.01088 " pathEditMode="relative" ptsTypes="AAAAAAAAAAAAAAAAAAAAAAAAAA">
                                      <p:cBhvr>
                                        <p:cTn id="9" dur="2000" fill="hold"/>
                                        <p:tgtEl>
                                          <p:spTgt spid="8"/>
                                        </p:tgtEl>
                                        <p:attrNameLst>
                                          <p:attrName>ppt_x</p:attrName>
                                          <p:attrName>ppt_y</p:attrName>
                                        </p:attrNameLst>
                                      </p:cBhvr>
                                    </p:animMotion>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childTnLst>
                                    <p:set>
                                      <p:cBhvr>
                                        <p:cTn id="13" dur="1" fill="hold">
                                          <p:stCondLst>
                                            <p:cond delay="0"/>
                                          </p:stCondLst>
                                        </p:cTn>
                                        <p:tgtEl>
                                          <p:spTgt spid="14"/>
                                        </p:tgtEl>
                                        <p:attrNameLst>
                                          <p:attrName>style.visibility</p:attrName>
                                        </p:attrNameLst>
                                      </p:cBhvr>
                                      <p:to>
                                        <p:strVal val="hidden"/>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par>
                          <p:cTn id="17" fill="hold">
                            <p:stCondLst>
                              <p:cond delay="0"/>
                            </p:stCondLst>
                            <p:childTnLst>
                              <p:par>
                                <p:cTn id="18" presetID="0" presetClass="path" presetSubtype="0" accel="50000" decel="50000" fill="hold" grpId="0" nodeType="afterEffect">
                                  <p:stCondLst>
                                    <p:cond delay="0"/>
                                  </p:stCondLst>
                                  <p:childTnLst>
                                    <p:animMotion origin="layout" path="M -0.00195 0.00023 L -0.00195 0.00023 C -0.00221 0.01204 -0.00234 0.02361 -0.00273 0.03519 C -0.00286 0.03658 -0.00338 0.03797 -0.00351 0.03935 C -0.00559 0.05371 -0.00273 0.03889 -0.00585 0.05139 C -0.00612 0.05278 -0.00612 0.0544 -0.00651 0.05533 C -0.00716 0.05672 -0.00807 0.05741 -0.00885 0.0581 C -0.0108 0.05996 -0.01263 0.06343 -0.01484 0.06343 L -0.05885 0.06482 C -0.06158 0.06528 -0.06445 0.06551 -0.06718 0.06621 C -0.06927 0.06667 -0.07122 0.06898 -0.0733 0.06898 L -0.28085 0.06482 C -0.28268 0.02871 -0.28164 0.0551 -0.28164 -0.01435 L -0.28164 -0.01435 " pathEditMode="relative" ptsTypes="AAAAAAAAAAAAAA">
                                      <p:cBhvr>
                                        <p:cTn id="19" dur="2000" fill="hold"/>
                                        <p:tgtEl>
                                          <p:spTgt spid="9"/>
                                        </p:tgtEl>
                                        <p:attrNameLst>
                                          <p:attrName>ppt_x</p:attrName>
                                          <p:attrName>ppt_y</p:attrName>
                                        </p:attrNameLst>
                                      </p:cBhvr>
                                    </p:animMotion>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5"/>
                                        </p:tgtEl>
                                        <p:attrNameLst>
                                          <p:attrName>style.visibility</p:attrName>
                                        </p:attrNameLst>
                                      </p:cBhvr>
                                      <p:to>
                                        <p:strVal val="hidden"/>
                                      </p:to>
                                    </p:set>
                                  </p:childTnLst>
                                </p:cTn>
                              </p:par>
                            </p:childTnLst>
                          </p:cTn>
                        </p:par>
                        <p:par>
                          <p:cTn id="24" fill="hold">
                            <p:stCondLst>
                              <p:cond delay="0"/>
                            </p:stCondLst>
                            <p:childTnLst>
                              <p:par>
                                <p:cTn id="25" presetID="1"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par>
                          <p:cTn id="27" fill="hold">
                            <p:stCondLst>
                              <p:cond delay="0"/>
                            </p:stCondLst>
                            <p:childTnLst>
                              <p:par>
                                <p:cTn id="28" presetID="42" presetClass="path" presetSubtype="0" accel="50000" decel="50000" fill="hold" grpId="1" nodeType="afterEffect">
                                  <p:stCondLst>
                                    <p:cond delay="0"/>
                                  </p:stCondLst>
                                  <p:childTnLst>
                                    <p:animMotion origin="layout" path="M -0.27851 0.01111 L -0.39661 0.00834 " pathEditMode="relative" rAng="0" ptsTypes="AA">
                                      <p:cBhvr>
                                        <p:cTn id="29" dur="2000" fill="hold"/>
                                        <p:tgtEl>
                                          <p:spTgt spid="8"/>
                                        </p:tgtEl>
                                        <p:attrNameLst>
                                          <p:attrName>ppt_x</p:attrName>
                                          <p:attrName>ppt_y</p:attrName>
                                        </p:attrNameLst>
                                      </p:cBhvr>
                                      <p:rCtr x="-5911" y="-139"/>
                                    </p:animMotion>
                                  </p:childTnLst>
                                </p:cTn>
                              </p:par>
                              <p:par>
                                <p:cTn id="30" presetID="42" presetClass="path" presetSubtype="0" accel="50000" decel="50000" fill="hold" grpId="1" nodeType="withEffect">
                                  <p:stCondLst>
                                    <p:cond delay="0"/>
                                  </p:stCondLst>
                                  <p:childTnLst>
                                    <p:animMotion origin="layout" path="M -0.28164 -0.01412 L -0.39218 -0.01041 " pathEditMode="relative" rAng="0" ptsTypes="AA">
                                      <p:cBhvr>
                                        <p:cTn id="31" dur="2000" fill="hold"/>
                                        <p:tgtEl>
                                          <p:spTgt spid="9"/>
                                        </p:tgtEl>
                                        <p:attrNameLst>
                                          <p:attrName>ppt_x</p:attrName>
                                          <p:attrName>ppt_y</p:attrName>
                                        </p:attrNameLst>
                                      </p:cBhvr>
                                      <p:rCtr x="-5534" y="185"/>
                                    </p:animMotion>
                                  </p:childTnLst>
                                </p:cTn>
                              </p:par>
                            </p:childTnLst>
                          </p:cTn>
                        </p:par>
                        <p:par>
                          <p:cTn id="32" fill="hold">
                            <p:stCondLst>
                              <p:cond delay="2000"/>
                            </p:stCondLst>
                            <p:childTnLst>
                              <p:par>
                                <p:cTn id="33" presetID="10" presetClass="exit" presetSubtype="0" fill="hold" grpId="2" nodeType="after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par>
                                <p:cTn id="36" presetID="10" presetClass="exit" presetSubtype="0" fill="hold" grpId="2" nodeType="withEffect">
                                  <p:stCondLst>
                                    <p:cond delay="0"/>
                                  </p:stCondLst>
                                  <p:childTnLst>
                                    <p:animEffect transition="out" filter="fade">
                                      <p:cBhvr>
                                        <p:cTn id="37" dur="500"/>
                                        <p:tgtEl>
                                          <p:spTgt spid="9"/>
                                        </p:tgtEl>
                                      </p:cBhvr>
                                    </p:animEffect>
                                    <p:set>
                                      <p:cBhvr>
                                        <p:cTn id="38" dur="1" fill="hold">
                                          <p:stCondLst>
                                            <p:cond delay="499"/>
                                          </p:stCondLst>
                                        </p:cTn>
                                        <p:tgtEl>
                                          <p:spTgt spid="9"/>
                                        </p:tgtEl>
                                        <p:attrNameLst>
                                          <p:attrName>style.visibility</p:attrName>
                                        </p:attrNameLst>
                                      </p:cBhvr>
                                      <p:to>
                                        <p:strVal val="hidden"/>
                                      </p:to>
                                    </p:se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par>
                          <p:cTn id="43" fill="hold">
                            <p:stCondLst>
                              <p:cond delay="3000"/>
                            </p:stCondLst>
                            <p:childTnLst>
                              <p:par>
                                <p:cTn id="44" presetID="42" presetClass="path" presetSubtype="0" accel="50000" decel="50000" fill="hold" grpId="1" nodeType="afterEffect">
                                  <p:stCondLst>
                                    <p:cond delay="0"/>
                                  </p:stCondLst>
                                  <p:childTnLst>
                                    <p:animMotion origin="layout" path="M -1.25E-6 4.44444E-6 L 0.13503 -0.00487 " pathEditMode="relative" rAng="0" ptsTypes="AA">
                                      <p:cBhvr>
                                        <p:cTn id="45" dur="2000" fill="hold"/>
                                        <p:tgtEl>
                                          <p:spTgt spid="19"/>
                                        </p:tgtEl>
                                        <p:attrNameLst>
                                          <p:attrName>ppt_x</p:attrName>
                                          <p:attrName>ppt_y</p:attrName>
                                        </p:attrNameLst>
                                      </p:cBhvr>
                                      <p:rCtr x="6745" y="-255"/>
                                    </p:animMotion>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16"/>
                                        </p:tgtEl>
                                        <p:attrNameLst>
                                          <p:attrName>style.visibility</p:attrName>
                                        </p:attrNameLst>
                                      </p:cBhvr>
                                      <p:to>
                                        <p:strVal val="hidden"/>
                                      </p:to>
                                    </p:set>
                                  </p:childTnLst>
                                </p:cTn>
                              </p:par>
                            </p:childTnLst>
                          </p:cTn>
                        </p:par>
                        <p:par>
                          <p:cTn id="50" fill="hold">
                            <p:stCondLst>
                              <p:cond delay="0"/>
                            </p:stCondLst>
                            <p:childTnLst>
                              <p:par>
                                <p:cTn id="51" presetID="1" presetClass="entr" presetSubtype="0" fill="hold" grpId="0" nodeType="after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childTnLst>
                          </p:cTn>
                        </p:par>
                        <p:par>
                          <p:cTn id="53" fill="hold">
                            <p:stCondLst>
                              <p:cond delay="0"/>
                            </p:stCondLst>
                            <p:childTnLst>
                              <p:par>
                                <p:cTn id="54" presetID="0" presetClass="path" presetSubtype="0" accel="50000" decel="50000" fill="hold" grpId="2" nodeType="afterEffect">
                                  <p:stCondLst>
                                    <p:cond delay="0"/>
                                  </p:stCondLst>
                                  <p:childTnLst>
                                    <p:animMotion origin="layout" path="M 0.13502 -0.00486 L 0.13502 -0.0044 C 0.13476 -0.01736 0.13437 -0.02963 0.13437 -0.04213 C 0.13437 -0.05093 0.13437 -0.05417 0.13945 -0.05463 C 0.1539 -0.05579 0.16823 -0.05556 0.18255 -0.05579 L 0.35429 -0.05463 C 0.35612 -0.05463 0.36849 -0.05255 0.37122 -0.05186 C 0.37239 -0.05162 0.37356 -0.05093 0.37474 -0.05047 C 0.37734 -0.05 0.37981 -0.04954 0.38216 -0.04908 L 0.39895 -0.0463 C 0.4 -0.03403 0.40052 -0.03102 0.40117 -0.01991 C 0.40195 -0.00926 0.40195 -0.0125 0.40195 -0.00764 L 0.40195 -0.00741 " pathEditMode="relative" rAng="0" ptsTypes="AAAAAAAAAAAAA">
                                      <p:cBhvr>
                                        <p:cTn id="55" dur="2000" fill="hold"/>
                                        <p:tgtEl>
                                          <p:spTgt spid="19"/>
                                        </p:tgtEl>
                                        <p:attrNameLst>
                                          <p:attrName>ppt_x</p:attrName>
                                          <p:attrName>ppt_y</p:attrName>
                                        </p:attrNameLst>
                                      </p:cBhvr>
                                      <p:rCtr x="13307" y="-2523"/>
                                    </p:animMotion>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17"/>
                                        </p:tgtEl>
                                        <p:attrNameLst>
                                          <p:attrName>style.visibility</p:attrName>
                                        </p:attrNameLst>
                                      </p:cBhvr>
                                      <p:to>
                                        <p:strVal val="hidden"/>
                                      </p:to>
                                    </p:set>
                                  </p:childTnLst>
                                </p:cTn>
                              </p:par>
                            </p:childTnLst>
                          </p:cTn>
                        </p:par>
                        <p:par>
                          <p:cTn id="60" fill="hold">
                            <p:stCondLst>
                              <p:cond delay="0"/>
                            </p:stCondLst>
                            <p:childTnLst>
                              <p:par>
                                <p:cTn id="61" presetID="1" presetClass="entr" presetSubtype="0" fill="hold" grpId="0" nodeType="after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animBg="1"/>
      <p:bldP spid="9" grpId="1" animBg="1"/>
      <p:bldP spid="9" grpId="2" animBg="1"/>
      <p:bldP spid="14" grpId="0" animBg="1"/>
      <p:bldP spid="14" grpId="1" animBg="1"/>
      <p:bldP spid="15" grpId="0" animBg="1"/>
      <p:bldP spid="15" grpId="1" animBg="1"/>
      <p:bldP spid="16" grpId="0" animBg="1"/>
      <p:bldP spid="16" grpId="1" animBg="1"/>
      <p:bldP spid="17" grpId="0" animBg="1"/>
      <p:bldP spid="17" grpId="1" animBg="1"/>
      <p:bldP spid="18" grpId="0" animBg="1"/>
      <p:bldP spid="19" grpId="0" animBg="1"/>
      <p:bldP spid="19" grpId="1" animBg="1"/>
      <p:bldP spid="19" grpId="2"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p:txBody>
          <a:bodyPr/>
          <a:lstStyle/>
          <a:p>
            <a:r>
              <a:rPr lang="zh-CN" altLang="en-US" dirty="0"/>
              <a:t>指令也是“数据”</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5.2  </a:t>
            </a:r>
            <a:r>
              <a:rPr lang="zh-CN" altLang="en-US" dirty="0"/>
              <a:t>程序执行过程</a:t>
            </a:r>
          </a:p>
        </p:txBody>
      </p:sp>
      <p:pic>
        <p:nvPicPr>
          <p:cNvPr id="5" name="Picture 4" descr="fig_02_02">
            <a:extLst>
              <a:ext uri="{FF2B5EF4-FFF2-40B4-BE49-F238E27FC236}">
                <a16:creationId xmlns:a16="http://schemas.microsoft.com/office/drawing/2014/main" id="{882BCDFE-3F0A-4FDB-B56F-F3EABCDFB620}"/>
              </a:ext>
            </a:extLst>
          </p:cNvPr>
          <p:cNvPicPr preferRelativeResize="0">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80928" y="1131590"/>
            <a:ext cx="4498906" cy="5098522"/>
          </a:xfrm>
          <a:prstGeom prst="rect">
            <a:avLst/>
          </a:prstGeom>
          <a:noFill/>
          <a:ln w="9525">
            <a:noFill/>
            <a:miter lim="800000"/>
            <a:headEnd/>
            <a:tailEnd/>
          </a:ln>
        </p:spPr>
      </p:pic>
      <p:sp>
        <p:nvSpPr>
          <p:cNvPr id="6" name="文本框 5">
            <a:extLst>
              <a:ext uri="{FF2B5EF4-FFF2-40B4-BE49-F238E27FC236}">
                <a16:creationId xmlns:a16="http://schemas.microsoft.com/office/drawing/2014/main" id="{04322946-E904-49F2-A16C-7D668FE5B4B0}"/>
              </a:ext>
            </a:extLst>
          </p:cNvPr>
          <p:cNvSpPr txBox="1"/>
          <p:nvPr/>
        </p:nvSpPr>
        <p:spPr>
          <a:xfrm>
            <a:off x="2485012" y="593305"/>
            <a:ext cx="1290738" cy="461665"/>
          </a:xfrm>
          <a:prstGeom prst="rect">
            <a:avLst/>
          </a:prstGeom>
          <a:noFill/>
        </p:spPr>
        <p:txBody>
          <a:bodyPr wrap="none" rtlCol="0">
            <a:spAutoFit/>
          </a:bodyPr>
          <a:lstStyle/>
          <a:p>
            <a:r>
              <a:rPr lang="en-US" altLang="zh-CN" sz="2400" dirty="0">
                <a:solidFill>
                  <a:schemeClr val="bg1"/>
                </a:solidFill>
                <a:highlight>
                  <a:srgbClr val="000000"/>
                </a:highlight>
                <a:latin typeface="Courier New" panose="02070309020205020404" pitchFamily="49" charset="0"/>
                <a:cs typeface="Courier New" panose="02070309020205020404" pitchFamily="49" charset="0"/>
              </a:rPr>
              <a:t>a=1+2;</a:t>
            </a:r>
            <a:endParaRPr lang="zh-CN" altLang="en-US" sz="2400" dirty="0">
              <a:solidFill>
                <a:schemeClr val="bg1"/>
              </a:solidFill>
              <a:highlight>
                <a:srgbClr val="000000"/>
              </a:highlight>
              <a:latin typeface="Courier New" panose="02070309020205020404" pitchFamily="49" charset="0"/>
              <a:cs typeface="Courier New" panose="02070309020205020404" pitchFamily="49" charset="0"/>
            </a:endParaRPr>
          </a:p>
        </p:txBody>
      </p:sp>
      <p:pic>
        <p:nvPicPr>
          <p:cNvPr id="8" name="Picture 7">
            <a:extLst>
              <a:ext uri="{FF2B5EF4-FFF2-40B4-BE49-F238E27FC236}">
                <a16:creationId xmlns:a16="http://schemas.microsoft.com/office/drawing/2014/main" id="{0F227379-8833-4B05-BC24-53C782C5727A}"/>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880723" y="813630"/>
            <a:ext cx="4498906" cy="2458191"/>
          </a:xfrm>
          <a:prstGeom prst="rect">
            <a:avLst/>
          </a:prstGeom>
          <a:noFill/>
          <a:ln w="9525">
            <a:noFill/>
            <a:miter lim="800000"/>
            <a:headEnd/>
            <a:tailEnd/>
          </a:ln>
        </p:spPr>
      </p:pic>
      <p:pic>
        <p:nvPicPr>
          <p:cNvPr id="9" name="Picture 7">
            <a:extLst>
              <a:ext uri="{FF2B5EF4-FFF2-40B4-BE49-F238E27FC236}">
                <a16:creationId xmlns:a16="http://schemas.microsoft.com/office/drawing/2014/main" id="{C4F1978B-0DA6-4936-90F3-4CC40DF785C0}"/>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5880722" y="3710608"/>
            <a:ext cx="4635497" cy="1138229"/>
          </a:xfrm>
          <a:prstGeom prst="rect">
            <a:avLst/>
          </a:prstGeom>
          <a:noFill/>
          <a:ln w="9525">
            <a:noFill/>
            <a:miter lim="800000"/>
            <a:headEnd/>
            <a:tailEnd/>
          </a:ln>
        </p:spPr>
      </p:pic>
      <p:pic>
        <p:nvPicPr>
          <p:cNvPr id="10" name="Picture 7">
            <a:extLst>
              <a:ext uri="{FF2B5EF4-FFF2-40B4-BE49-F238E27FC236}">
                <a16:creationId xmlns:a16="http://schemas.microsoft.com/office/drawing/2014/main" id="{5CDDB24D-A87D-4564-9F0A-E9B496D667D8}"/>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3439527" y="5726410"/>
            <a:ext cx="3735986" cy="781984"/>
          </a:xfrm>
          <a:prstGeom prst="rect">
            <a:avLst/>
          </a:prstGeom>
          <a:noFill/>
          <a:ln w="9525">
            <a:noFill/>
            <a:miter lim="800000"/>
            <a:headEnd/>
            <a:tailEnd/>
          </a:ln>
        </p:spPr>
      </p:pic>
      <p:cxnSp>
        <p:nvCxnSpPr>
          <p:cNvPr id="11" name="直接连接符 10">
            <a:extLst>
              <a:ext uri="{FF2B5EF4-FFF2-40B4-BE49-F238E27FC236}">
                <a16:creationId xmlns:a16="http://schemas.microsoft.com/office/drawing/2014/main" id="{FC7F73CB-6057-44DC-9FFC-DCE65DA76CD2}"/>
              </a:ext>
            </a:extLst>
          </p:cNvPr>
          <p:cNvCxnSpPr>
            <a:cxnSpLocks/>
          </p:cNvCxnSpPr>
          <p:nvPr/>
        </p:nvCxnSpPr>
        <p:spPr>
          <a:xfrm>
            <a:off x="5474436" y="882860"/>
            <a:ext cx="0" cy="471259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12925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p:txBody>
          <a:bodyPr/>
          <a:lstStyle/>
          <a:p>
            <a:r>
              <a:rPr lang="zh-CN" altLang="en-US" dirty="0"/>
              <a:t>指令也是“数据”</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5.2  </a:t>
            </a:r>
            <a:r>
              <a:rPr lang="zh-CN" altLang="en-US" dirty="0"/>
              <a:t>程序执行过程</a:t>
            </a:r>
          </a:p>
        </p:txBody>
      </p:sp>
      <p:sp>
        <p:nvSpPr>
          <p:cNvPr id="12" name="Rectangle 3">
            <a:extLst>
              <a:ext uri="{FF2B5EF4-FFF2-40B4-BE49-F238E27FC236}">
                <a16:creationId xmlns:a16="http://schemas.microsoft.com/office/drawing/2014/main" id="{A1AF85B4-2BD1-4643-A1D7-E38B7A20F7C1}"/>
              </a:ext>
            </a:extLst>
          </p:cNvPr>
          <p:cNvSpPr txBox="1">
            <a:spLocks noChangeArrowheads="1"/>
          </p:cNvSpPr>
          <p:nvPr/>
        </p:nvSpPr>
        <p:spPr>
          <a:xfrm>
            <a:off x="1629256" y="739281"/>
            <a:ext cx="8933488" cy="4608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b="1" u="sng" dirty="0">
                <a:solidFill>
                  <a:srgbClr val="FF0000"/>
                </a:solidFill>
                <a:latin typeface="Courier New" panose="02070309020205020404" pitchFamily="49" charset="0"/>
                <a:ea typeface="新細明體" pitchFamily="18" charset="-120"/>
                <a:cs typeface="Courier New" panose="02070309020205020404" pitchFamily="49" charset="0"/>
              </a:rPr>
              <a:t>Store</a:t>
            </a:r>
            <a:r>
              <a:rPr lang="en-US" altLang="zh-TW" b="1" dirty="0">
                <a:latin typeface="Courier New" panose="02070309020205020404" pitchFamily="49" charset="0"/>
                <a:ea typeface="新細明體" pitchFamily="18" charset="-120"/>
                <a:cs typeface="Courier New" panose="02070309020205020404" pitchFamily="49" charset="0"/>
              </a:rPr>
              <a:t> the data in </a:t>
            </a:r>
            <a:r>
              <a:rPr lang="en-US" altLang="zh-TW" b="1" u="sng" dirty="0">
                <a:solidFill>
                  <a:srgbClr val="FF0000"/>
                </a:solidFill>
                <a:latin typeface="Courier New" panose="02070309020205020404" pitchFamily="49" charset="0"/>
                <a:ea typeface="新細明體" pitchFamily="18" charset="-120"/>
                <a:cs typeface="Courier New" panose="02070309020205020404" pitchFamily="49" charset="0"/>
              </a:rPr>
              <a:t>register 5</a:t>
            </a:r>
            <a:r>
              <a:rPr lang="en-US" altLang="zh-TW" b="1" dirty="0">
                <a:latin typeface="Courier New" panose="02070309020205020404" pitchFamily="49" charset="0"/>
                <a:ea typeface="新細明體" pitchFamily="18" charset="-120"/>
                <a:cs typeface="Courier New" panose="02070309020205020404" pitchFamily="49" charset="0"/>
              </a:rPr>
              <a:t> to memory cell at address </a:t>
            </a:r>
            <a:r>
              <a:rPr lang="en-US" altLang="zh-TW" b="1" u="sng" dirty="0">
                <a:solidFill>
                  <a:srgbClr val="FF0000"/>
                </a:solidFill>
                <a:latin typeface="Courier New" panose="02070309020205020404" pitchFamily="49" charset="0"/>
                <a:ea typeface="新細明體" pitchFamily="18" charset="-120"/>
                <a:cs typeface="Courier New" panose="02070309020205020404" pitchFamily="49" charset="0"/>
              </a:rPr>
              <a:t>A7</a:t>
            </a:r>
            <a:endParaRPr lang="en-US" altLang="zh-TW" sz="2400" b="1" dirty="0">
              <a:solidFill>
                <a:srgbClr val="FF0000"/>
              </a:solidFill>
              <a:latin typeface="Courier New" panose="02070309020205020404" pitchFamily="49" charset="0"/>
              <a:ea typeface="新細明體" pitchFamily="18" charset="-120"/>
              <a:cs typeface="Courier New" panose="02070309020205020404" pitchFamily="49" charset="0"/>
            </a:endParaRPr>
          </a:p>
        </p:txBody>
      </p:sp>
      <p:pic>
        <p:nvPicPr>
          <p:cNvPr id="13" name="Picture 4" descr="fig_02_05">
            <a:extLst>
              <a:ext uri="{FF2B5EF4-FFF2-40B4-BE49-F238E27FC236}">
                <a16:creationId xmlns:a16="http://schemas.microsoft.com/office/drawing/2014/main" id="{E3513B6B-EA4F-44E1-AD46-C4BDE32BED56}"/>
              </a:ext>
            </a:extLst>
          </p:cNvPr>
          <p:cNvPicPr preferRelativeResize="0">
            <a:picLocks noChangeAspect="1" noChangeArrowheads="1"/>
          </p:cNvPicPr>
          <p:nvPr/>
        </p:nvPicPr>
        <p:blipFill>
          <a:blip r:embed="rId2" cstate="screen">
            <a:clrChange>
              <a:clrFrom>
                <a:srgbClr val="FFFFFF"/>
              </a:clrFrom>
              <a:clrTo>
                <a:srgbClr val="FFFFFF">
                  <a:alpha val="0"/>
                </a:srgbClr>
              </a:clrTo>
            </a:clrChange>
            <a:grayscl/>
            <a:extLst>
              <a:ext uri="{28A0092B-C50C-407E-A947-70E740481C1C}">
                <a14:useLocalDpi xmlns:a14="http://schemas.microsoft.com/office/drawing/2010/main"/>
              </a:ext>
            </a:extLst>
          </a:blip>
          <a:srcRect r="47112"/>
          <a:stretch>
            <a:fillRect/>
          </a:stretch>
        </p:blipFill>
        <p:spPr bwMode="auto">
          <a:xfrm>
            <a:off x="3619500" y="1953435"/>
            <a:ext cx="4953000" cy="2789853"/>
          </a:xfrm>
          <a:prstGeom prst="rect">
            <a:avLst/>
          </a:prstGeom>
          <a:noFill/>
          <a:ln w="9525">
            <a:noFill/>
            <a:miter lim="800000"/>
            <a:headEnd/>
            <a:tailEnd/>
          </a:ln>
        </p:spPr>
      </p:pic>
      <p:pic>
        <p:nvPicPr>
          <p:cNvPr id="14" name="Picture 6">
            <a:extLst>
              <a:ext uri="{FF2B5EF4-FFF2-40B4-BE49-F238E27FC236}">
                <a16:creationId xmlns:a16="http://schemas.microsoft.com/office/drawing/2014/main" id="{2DA0B28C-6C4F-4B0A-924D-2C9E67A35F74}"/>
              </a:ext>
            </a:extLst>
          </p:cNvP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014918" y="3684921"/>
            <a:ext cx="2032000" cy="890587"/>
          </a:xfrm>
          <a:prstGeom prst="rect">
            <a:avLst/>
          </a:prstGeom>
          <a:noFill/>
          <a:ln w="19050">
            <a:solidFill>
              <a:srgbClr val="C00000"/>
            </a:solidFill>
            <a:miter lim="800000"/>
            <a:headEnd/>
            <a:tailEnd/>
          </a:ln>
        </p:spPr>
      </p:pic>
      <p:pic>
        <p:nvPicPr>
          <p:cNvPr id="15" name="Picture 7">
            <a:extLst>
              <a:ext uri="{FF2B5EF4-FFF2-40B4-BE49-F238E27FC236}">
                <a16:creationId xmlns:a16="http://schemas.microsoft.com/office/drawing/2014/main" id="{5A7BAE33-A36A-429A-99B2-7BAC0969E785}"/>
              </a:ext>
            </a:extLst>
          </p:cNvPr>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871953" y="5080670"/>
            <a:ext cx="3090863" cy="684212"/>
          </a:xfrm>
          <a:prstGeom prst="rect">
            <a:avLst/>
          </a:prstGeom>
          <a:noFill/>
          <a:ln w="19050">
            <a:solidFill>
              <a:srgbClr val="C00000"/>
            </a:solidFill>
            <a:miter lim="800000"/>
            <a:headEnd/>
            <a:tailEnd/>
          </a:ln>
        </p:spPr>
      </p:pic>
      <p:cxnSp>
        <p:nvCxnSpPr>
          <p:cNvPr id="16" name="直線單箭頭接點 24">
            <a:extLst>
              <a:ext uri="{FF2B5EF4-FFF2-40B4-BE49-F238E27FC236}">
                <a16:creationId xmlns:a16="http://schemas.microsoft.com/office/drawing/2014/main" id="{8409BE79-A0F9-42F8-97F3-2B94904678F5}"/>
              </a:ext>
            </a:extLst>
          </p:cNvPr>
          <p:cNvCxnSpPr>
            <a:cxnSpLocks noChangeShapeType="1"/>
          </p:cNvCxnSpPr>
          <p:nvPr/>
        </p:nvCxnSpPr>
        <p:spPr bwMode="auto">
          <a:xfrm flipH="1">
            <a:off x="3145872" y="3514987"/>
            <a:ext cx="687897" cy="324742"/>
          </a:xfrm>
          <a:prstGeom prst="straightConnector1">
            <a:avLst/>
          </a:prstGeom>
          <a:noFill/>
          <a:ln w="31750" algn="ctr">
            <a:solidFill>
              <a:srgbClr val="FF0000"/>
            </a:solidFill>
            <a:round/>
            <a:headEnd/>
            <a:tailEnd type="arrow" w="med" len="med"/>
          </a:ln>
        </p:spPr>
      </p:cxnSp>
      <p:cxnSp>
        <p:nvCxnSpPr>
          <p:cNvPr id="17" name="直線單箭頭接點 24">
            <a:extLst>
              <a:ext uri="{FF2B5EF4-FFF2-40B4-BE49-F238E27FC236}">
                <a16:creationId xmlns:a16="http://schemas.microsoft.com/office/drawing/2014/main" id="{37F17E8E-4151-410F-85FA-202953EB1D56}"/>
              </a:ext>
            </a:extLst>
          </p:cNvPr>
          <p:cNvCxnSpPr>
            <a:cxnSpLocks noChangeShapeType="1"/>
          </p:cNvCxnSpPr>
          <p:nvPr/>
        </p:nvCxnSpPr>
        <p:spPr bwMode="auto">
          <a:xfrm flipH="1">
            <a:off x="4799902" y="3514987"/>
            <a:ext cx="409080" cy="1444000"/>
          </a:xfrm>
          <a:prstGeom prst="straightConnector1">
            <a:avLst/>
          </a:prstGeom>
          <a:noFill/>
          <a:ln w="31750" algn="ctr">
            <a:solidFill>
              <a:srgbClr val="FF0000"/>
            </a:solidFill>
            <a:round/>
            <a:headEnd/>
            <a:tailEnd type="arrow" w="med" len="med"/>
          </a:ln>
        </p:spPr>
      </p:cxnSp>
      <p:pic>
        <p:nvPicPr>
          <p:cNvPr id="20" name="Picture 8">
            <a:extLst>
              <a:ext uri="{FF2B5EF4-FFF2-40B4-BE49-F238E27FC236}">
                <a16:creationId xmlns:a16="http://schemas.microsoft.com/office/drawing/2014/main" id="{E0EF8B81-534B-456D-95FB-8D98EDB684B8}"/>
              </a:ext>
            </a:extLst>
          </p:cNvP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7939226" y="4593068"/>
            <a:ext cx="3198813" cy="731838"/>
          </a:xfrm>
          <a:prstGeom prst="rect">
            <a:avLst/>
          </a:prstGeom>
          <a:noFill/>
          <a:ln w="19050">
            <a:solidFill>
              <a:srgbClr val="C00000"/>
            </a:solidFill>
            <a:miter lim="800000"/>
            <a:headEnd/>
            <a:tailEnd/>
          </a:ln>
        </p:spPr>
      </p:pic>
      <p:cxnSp>
        <p:nvCxnSpPr>
          <p:cNvPr id="21" name="直線單箭頭接點 24">
            <a:extLst>
              <a:ext uri="{FF2B5EF4-FFF2-40B4-BE49-F238E27FC236}">
                <a16:creationId xmlns:a16="http://schemas.microsoft.com/office/drawing/2014/main" id="{AC906C40-F6F2-498B-88C7-FE67D48DCF03}"/>
              </a:ext>
            </a:extLst>
          </p:cNvPr>
          <p:cNvCxnSpPr>
            <a:cxnSpLocks noChangeShapeType="1"/>
          </p:cNvCxnSpPr>
          <p:nvPr/>
        </p:nvCxnSpPr>
        <p:spPr bwMode="auto">
          <a:xfrm>
            <a:off x="7323590" y="3684921"/>
            <a:ext cx="1248910" cy="805590"/>
          </a:xfrm>
          <a:prstGeom prst="straightConnector1">
            <a:avLst/>
          </a:prstGeom>
          <a:noFill/>
          <a:ln w="31750" algn="ctr">
            <a:solidFill>
              <a:srgbClr val="FF0000"/>
            </a:solidFill>
            <a:round/>
            <a:headEnd/>
            <a:tailEnd type="arrow" w="med" len="med"/>
          </a:ln>
        </p:spPr>
      </p:cxnSp>
      <p:sp>
        <p:nvSpPr>
          <p:cNvPr id="24" name="矩形 23">
            <a:extLst>
              <a:ext uri="{FF2B5EF4-FFF2-40B4-BE49-F238E27FC236}">
                <a16:creationId xmlns:a16="http://schemas.microsoft.com/office/drawing/2014/main" id="{38E6DFE0-DE91-4BF7-9D59-F425302C7076}"/>
              </a:ext>
            </a:extLst>
          </p:cNvPr>
          <p:cNvSpPr>
            <a:spLocks noChangeArrowheads="1"/>
          </p:cNvSpPr>
          <p:nvPr/>
        </p:nvSpPr>
        <p:spPr bwMode="auto">
          <a:xfrm>
            <a:off x="8572500" y="1495536"/>
            <a:ext cx="3347207" cy="1200329"/>
          </a:xfrm>
          <a:prstGeom prst="rect">
            <a:avLst/>
          </a:prstGeom>
          <a:noFill/>
          <a:ln w="19050">
            <a:solidFill>
              <a:srgbClr val="C00000"/>
            </a:solidFill>
            <a:miter lim="800000"/>
            <a:headEnd/>
            <a:tailEnd/>
          </a:ln>
        </p:spPr>
        <p:txBody>
          <a:bodyPr wrap="square">
            <a:spAutoFit/>
          </a:bodyPr>
          <a:lstStyle/>
          <a:p>
            <a:r>
              <a:rPr lang="en-US" altLang="zh-TW" b="1" dirty="0">
                <a:solidFill>
                  <a:schemeClr val="tx2"/>
                </a:solidFill>
                <a:latin typeface="Calibri" panose="020F0502020204030204" pitchFamily="34" charset="0"/>
                <a:ea typeface="新細明體" pitchFamily="18" charset="-120"/>
                <a:cs typeface="Calibri" panose="020F0502020204030204" pitchFamily="34" charset="0"/>
              </a:rPr>
              <a:t>Op-code:</a:t>
            </a:r>
            <a:r>
              <a:rPr lang="en-US" altLang="zh-TW" dirty="0">
                <a:solidFill>
                  <a:schemeClr val="tx2"/>
                </a:solidFill>
                <a:latin typeface="Calibri" panose="020F0502020204030204" pitchFamily="34" charset="0"/>
                <a:ea typeface="新細明體" pitchFamily="18" charset="-120"/>
                <a:cs typeface="Calibri" panose="020F0502020204030204" pitchFamily="34" charset="0"/>
              </a:rPr>
              <a:t> Specifies which operation to execute</a:t>
            </a:r>
          </a:p>
          <a:p>
            <a:r>
              <a:rPr lang="en-US" altLang="zh-TW" b="1" dirty="0">
                <a:solidFill>
                  <a:schemeClr val="tx2"/>
                </a:solidFill>
                <a:latin typeface="Calibri" panose="020F0502020204030204" pitchFamily="34" charset="0"/>
                <a:ea typeface="新細明體" pitchFamily="18" charset="-120"/>
                <a:cs typeface="Calibri" panose="020F0502020204030204" pitchFamily="34" charset="0"/>
              </a:rPr>
              <a:t>Operand:</a:t>
            </a:r>
            <a:r>
              <a:rPr lang="en-US" altLang="zh-TW" dirty="0">
                <a:solidFill>
                  <a:schemeClr val="tx2"/>
                </a:solidFill>
                <a:latin typeface="Calibri" panose="020F0502020204030204" pitchFamily="34" charset="0"/>
                <a:ea typeface="新細明體" pitchFamily="18" charset="-120"/>
                <a:cs typeface="Calibri" panose="020F0502020204030204" pitchFamily="34" charset="0"/>
              </a:rPr>
              <a:t> Gives more detailed information about the operation</a:t>
            </a:r>
          </a:p>
        </p:txBody>
      </p:sp>
    </p:spTree>
    <p:extLst>
      <p:ext uri="{BB962C8B-B14F-4D97-AF65-F5344CB8AC3E}">
        <p14:creationId xmlns:p14="http://schemas.microsoft.com/office/powerpoint/2010/main" val="3037270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par>
                                <p:cTn id="8" presetID="9"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dissolv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dissolve">
                                      <p:cBhvr>
                                        <p:cTn id="15" dur="500"/>
                                        <p:tgtEl>
                                          <p:spTgt spid="15"/>
                                        </p:tgtEl>
                                      </p:cBhvr>
                                    </p:animEffect>
                                  </p:childTnLst>
                                </p:cTn>
                              </p:par>
                              <p:par>
                                <p:cTn id="16" presetID="9"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dissolv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dissolve">
                                      <p:cBhvr>
                                        <p:cTn id="23" dur="500"/>
                                        <p:tgtEl>
                                          <p:spTgt spid="20"/>
                                        </p:tgtEl>
                                      </p:cBhvr>
                                    </p:animEffect>
                                  </p:childTnLst>
                                </p:cTn>
                              </p:par>
                              <p:par>
                                <p:cTn id="24" presetID="9"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dissolve">
                                      <p:cBhvr>
                                        <p:cTn id="2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p:txBody>
          <a:bodyPr/>
          <a:lstStyle/>
          <a:p>
            <a:r>
              <a:rPr lang="zh-CN" altLang="en-US" dirty="0"/>
              <a:t>指令也是“数据”</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5.2  </a:t>
            </a:r>
            <a:r>
              <a:rPr lang="zh-CN" altLang="en-US" dirty="0"/>
              <a:t>程序执行过程</a:t>
            </a:r>
          </a:p>
        </p:txBody>
      </p:sp>
      <p:sp>
        <p:nvSpPr>
          <p:cNvPr id="12" name="Rectangle 3">
            <a:extLst>
              <a:ext uri="{FF2B5EF4-FFF2-40B4-BE49-F238E27FC236}">
                <a16:creationId xmlns:a16="http://schemas.microsoft.com/office/drawing/2014/main" id="{A1AF85B4-2BD1-4643-A1D7-E38B7A20F7C1}"/>
              </a:ext>
            </a:extLst>
          </p:cNvPr>
          <p:cNvSpPr txBox="1">
            <a:spLocks noChangeArrowheads="1"/>
          </p:cNvSpPr>
          <p:nvPr/>
        </p:nvSpPr>
        <p:spPr>
          <a:xfrm>
            <a:off x="309418" y="768375"/>
            <a:ext cx="11573164" cy="6246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TW" b="1" u="sng" dirty="0">
                <a:solidFill>
                  <a:srgbClr val="C00000"/>
                </a:solidFill>
                <a:latin typeface="Courier New" panose="02070309020205020404" pitchFamily="49" charset="0"/>
                <a:ea typeface="新細明體" pitchFamily="18" charset="-120"/>
                <a:cs typeface="Courier New" panose="02070309020205020404" pitchFamily="49" charset="0"/>
              </a:rPr>
              <a:t>JUMP</a:t>
            </a:r>
            <a:r>
              <a:rPr lang="en-US" altLang="zh-TW" b="1" dirty="0">
                <a:latin typeface="Courier New" panose="02070309020205020404" pitchFamily="49" charset="0"/>
                <a:ea typeface="新細明體" pitchFamily="18" charset="-120"/>
                <a:cs typeface="Courier New" panose="02070309020205020404" pitchFamily="49" charset="0"/>
              </a:rPr>
              <a:t> to instruction at address </a:t>
            </a:r>
            <a:r>
              <a:rPr lang="en-US" altLang="zh-TW" b="1" u="sng" dirty="0">
                <a:solidFill>
                  <a:srgbClr val="C00000"/>
                </a:solidFill>
                <a:latin typeface="Courier New" panose="02070309020205020404" pitchFamily="49" charset="0"/>
                <a:ea typeface="新細明體" pitchFamily="18" charset="-120"/>
                <a:cs typeface="Courier New" panose="02070309020205020404" pitchFamily="49" charset="0"/>
              </a:rPr>
              <a:t>58</a:t>
            </a:r>
            <a:r>
              <a:rPr lang="en-US" altLang="zh-TW" b="1" baseline="-25000" dirty="0">
                <a:solidFill>
                  <a:srgbClr val="C00000"/>
                </a:solidFill>
                <a:latin typeface="Courier New" panose="02070309020205020404" pitchFamily="49" charset="0"/>
                <a:ea typeface="新細明體" pitchFamily="18" charset="-120"/>
                <a:cs typeface="Courier New" panose="02070309020205020404" pitchFamily="49" charset="0"/>
              </a:rPr>
              <a:t>H</a:t>
            </a:r>
            <a:r>
              <a:rPr lang="en-US" altLang="zh-TW" b="1" dirty="0">
                <a:latin typeface="Courier New" panose="02070309020205020404" pitchFamily="49" charset="0"/>
                <a:ea typeface="新細明體" pitchFamily="18" charset="-120"/>
                <a:cs typeface="Courier New" panose="02070309020205020404" pitchFamily="49" charset="0"/>
              </a:rPr>
              <a:t> if the content of register </a:t>
            </a:r>
            <a:r>
              <a:rPr lang="en-US" altLang="zh-TW" b="1" u="sng" dirty="0">
                <a:solidFill>
                  <a:srgbClr val="C00000"/>
                </a:solidFill>
                <a:latin typeface="Courier New" panose="02070309020205020404" pitchFamily="49" charset="0"/>
                <a:ea typeface="新細明體" pitchFamily="18" charset="-120"/>
                <a:cs typeface="Courier New" panose="02070309020205020404" pitchFamily="49" charset="0"/>
              </a:rPr>
              <a:t>2</a:t>
            </a:r>
            <a:r>
              <a:rPr lang="en-US" altLang="zh-TW" b="1" dirty="0">
                <a:latin typeface="Courier New" panose="02070309020205020404" pitchFamily="49" charset="0"/>
                <a:ea typeface="新細明體" pitchFamily="18" charset="-120"/>
                <a:cs typeface="Courier New" panose="02070309020205020404" pitchFamily="49" charset="0"/>
              </a:rPr>
              <a:t> is the same as that of register </a:t>
            </a:r>
            <a:r>
              <a:rPr lang="en-US" altLang="zh-TW" b="1" u="sng" dirty="0">
                <a:solidFill>
                  <a:srgbClr val="C00000"/>
                </a:solidFill>
                <a:latin typeface="Courier New" panose="02070309020205020404" pitchFamily="49" charset="0"/>
                <a:ea typeface="新細明體" pitchFamily="18" charset="-120"/>
                <a:cs typeface="Courier New" panose="02070309020205020404" pitchFamily="49" charset="0"/>
              </a:rPr>
              <a:t>0</a:t>
            </a:r>
          </a:p>
        </p:txBody>
      </p:sp>
      <p:grpSp>
        <p:nvGrpSpPr>
          <p:cNvPr id="2" name="组合 1">
            <a:extLst>
              <a:ext uri="{FF2B5EF4-FFF2-40B4-BE49-F238E27FC236}">
                <a16:creationId xmlns:a16="http://schemas.microsoft.com/office/drawing/2014/main" id="{A846B757-6907-4C27-83B0-F8707CBA766F}"/>
              </a:ext>
            </a:extLst>
          </p:cNvPr>
          <p:cNvGrpSpPr/>
          <p:nvPr/>
        </p:nvGrpSpPr>
        <p:grpSpPr>
          <a:xfrm>
            <a:off x="1915893" y="2401182"/>
            <a:ext cx="8360214" cy="2736069"/>
            <a:chOff x="1194172" y="2928131"/>
            <a:chExt cx="8360214" cy="2736069"/>
          </a:xfrm>
        </p:grpSpPr>
        <p:pic>
          <p:nvPicPr>
            <p:cNvPr id="18" name="Picture 7">
              <a:extLst>
                <a:ext uri="{FF2B5EF4-FFF2-40B4-BE49-F238E27FC236}">
                  <a16:creationId xmlns:a16="http://schemas.microsoft.com/office/drawing/2014/main" id="{E197D240-1B97-4135-9A89-36C9DBDB53A4}"/>
                </a:ext>
              </a:extLst>
            </p:cNvPr>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194172" y="2928131"/>
              <a:ext cx="6109109" cy="624603"/>
            </a:xfrm>
            <a:prstGeom prst="rect">
              <a:avLst/>
            </a:prstGeom>
            <a:noFill/>
            <a:ln w="9525">
              <a:noFill/>
              <a:miter lim="800000"/>
              <a:headEnd/>
              <a:tailEnd/>
            </a:ln>
          </p:spPr>
        </p:pic>
        <p:pic>
          <p:nvPicPr>
            <p:cNvPr id="19" name="Picture 8">
              <a:extLst>
                <a:ext uri="{FF2B5EF4-FFF2-40B4-BE49-F238E27FC236}">
                  <a16:creationId xmlns:a16="http://schemas.microsoft.com/office/drawing/2014/main" id="{AC987CCB-B3F5-41C4-949A-B572D7B7DAD8}"/>
                </a:ext>
              </a:extLst>
            </p:cNvP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934333" y="3769217"/>
              <a:ext cx="2292303" cy="1894983"/>
            </a:xfrm>
            <a:prstGeom prst="rect">
              <a:avLst/>
            </a:prstGeom>
            <a:noFill/>
            <a:ln w="9525">
              <a:noFill/>
              <a:miter lim="800000"/>
              <a:headEnd/>
              <a:tailEnd/>
            </a:ln>
          </p:spPr>
        </p:pic>
        <p:grpSp>
          <p:nvGrpSpPr>
            <p:cNvPr id="22" name="Group 12">
              <a:extLst>
                <a:ext uri="{FF2B5EF4-FFF2-40B4-BE49-F238E27FC236}">
                  <a16:creationId xmlns:a16="http://schemas.microsoft.com/office/drawing/2014/main" id="{D73DC62D-E74B-4D25-9CB5-9B8F0E4DB9BB}"/>
                </a:ext>
              </a:extLst>
            </p:cNvPr>
            <p:cNvGrpSpPr>
              <a:grpSpLocks/>
            </p:cNvGrpSpPr>
            <p:nvPr/>
          </p:nvGrpSpPr>
          <p:grpSpPr bwMode="auto">
            <a:xfrm>
              <a:off x="4986315" y="3950480"/>
              <a:ext cx="3298704" cy="1532456"/>
              <a:chOff x="2608" y="2387"/>
              <a:chExt cx="2463" cy="1251"/>
            </a:xfrm>
          </p:grpSpPr>
          <p:pic>
            <p:nvPicPr>
              <p:cNvPr id="23" name="Picture 10">
                <a:extLst>
                  <a:ext uri="{FF2B5EF4-FFF2-40B4-BE49-F238E27FC236}">
                    <a16:creationId xmlns:a16="http://schemas.microsoft.com/office/drawing/2014/main" id="{4DFCE91A-93A7-457B-BCC5-DF8959165DE7}"/>
                  </a:ext>
                </a:extLst>
              </p:cNvPr>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608" y="2387"/>
                <a:ext cx="245" cy="768"/>
              </a:xfrm>
              <a:prstGeom prst="rect">
                <a:avLst/>
              </a:prstGeom>
              <a:noFill/>
              <a:ln w="9525">
                <a:noFill/>
                <a:miter lim="800000"/>
                <a:headEnd/>
                <a:tailEnd/>
              </a:ln>
            </p:spPr>
          </p:pic>
          <p:pic>
            <p:nvPicPr>
              <p:cNvPr id="25" name="Picture 11">
                <a:extLst>
                  <a:ext uri="{FF2B5EF4-FFF2-40B4-BE49-F238E27FC236}">
                    <a16:creationId xmlns:a16="http://schemas.microsoft.com/office/drawing/2014/main" id="{7F9EB033-A22D-40A8-BB3C-3084AACF47A4}"/>
                  </a:ext>
                </a:extLst>
              </p:cNvP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2608" y="3158"/>
                <a:ext cx="2463" cy="480"/>
              </a:xfrm>
              <a:prstGeom prst="rect">
                <a:avLst/>
              </a:prstGeom>
              <a:noFill/>
              <a:ln w="9525">
                <a:noFill/>
                <a:miter lim="800000"/>
                <a:headEnd/>
                <a:tailEnd/>
              </a:ln>
            </p:spPr>
          </p:pic>
        </p:grpSp>
        <p:pic>
          <p:nvPicPr>
            <p:cNvPr id="26" name="Picture 9">
              <a:extLst>
                <a:ext uri="{FF2B5EF4-FFF2-40B4-BE49-F238E27FC236}">
                  <a16:creationId xmlns:a16="http://schemas.microsoft.com/office/drawing/2014/main" id="{346FCA15-6C44-4C39-88F4-14AE28CC1220}"/>
                </a:ext>
              </a:extLst>
            </p:cNvPr>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5964433" y="3552734"/>
              <a:ext cx="3589953" cy="1046391"/>
            </a:xfrm>
            <a:prstGeom prst="rect">
              <a:avLst/>
            </a:prstGeom>
            <a:noFill/>
            <a:ln w="9525">
              <a:noFill/>
              <a:miter lim="800000"/>
              <a:headEnd/>
              <a:tailEnd/>
            </a:ln>
          </p:spPr>
        </p:pic>
      </p:grpSp>
    </p:spTree>
    <p:extLst>
      <p:ext uri="{BB962C8B-B14F-4D97-AF65-F5344CB8AC3E}">
        <p14:creationId xmlns:p14="http://schemas.microsoft.com/office/powerpoint/2010/main" val="64709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p:txBody>
          <a:bodyPr/>
          <a:lstStyle/>
          <a:p>
            <a:r>
              <a:rPr lang="zh-CN" altLang="en-US" dirty="0"/>
              <a:t>指令类型</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5.2  </a:t>
            </a:r>
            <a:r>
              <a:rPr lang="zh-CN" altLang="en-US" dirty="0"/>
              <a:t>程序执行过程</a:t>
            </a:r>
          </a:p>
        </p:txBody>
      </p:sp>
      <p:sp>
        <p:nvSpPr>
          <p:cNvPr id="13" name="内容占位符 2">
            <a:extLst>
              <a:ext uri="{FF2B5EF4-FFF2-40B4-BE49-F238E27FC236}">
                <a16:creationId xmlns:a16="http://schemas.microsoft.com/office/drawing/2014/main" id="{3AEFC1B4-6941-4DB6-ACCA-2083D29743F4}"/>
              </a:ext>
            </a:extLst>
          </p:cNvPr>
          <p:cNvSpPr txBox="1">
            <a:spLocks/>
          </p:cNvSpPr>
          <p:nvPr/>
        </p:nvSpPr>
        <p:spPr>
          <a:xfrm>
            <a:off x="571500" y="941532"/>
            <a:ext cx="10170391" cy="4581814"/>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altLang="zh-TW" sz="3200" dirty="0">
                <a:solidFill>
                  <a:srgbClr val="C00000"/>
                </a:solidFill>
                <a:latin typeface="Calibri" panose="020F0502020204030204" pitchFamily="34" charset="0"/>
                <a:cs typeface="Calibri" panose="020F0502020204030204" pitchFamily="34" charset="0"/>
              </a:rPr>
              <a:t>Data transfer</a:t>
            </a:r>
          </a:p>
          <a:p>
            <a:pPr lvl="1">
              <a:lnSpc>
                <a:spcPct val="120000"/>
              </a:lnSpc>
            </a:pPr>
            <a:r>
              <a:rPr lang="en-US" altLang="zh-TW" sz="2800" dirty="0">
                <a:latin typeface="Calibri" panose="020F0502020204030204" pitchFamily="34" charset="0"/>
                <a:cs typeface="Calibri" panose="020F0502020204030204" pitchFamily="34" charset="0"/>
              </a:rPr>
              <a:t>Copy data between CPU and main memory</a:t>
            </a:r>
          </a:p>
          <a:p>
            <a:pPr lvl="1">
              <a:lnSpc>
                <a:spcPct val="120000"/>
              </a:lnSpc>
            </a:pPr>
            <a:r>
              <a:rPr lang="en-US" altLang="zh-TW" sz="2800" dirty="0">
                <a:latin typeface="Calibri" panose="020F0502020204030204" pitchFamily="34" charset="0"/>
                <a:cs typeface="Calibri" panose="020F0502020204030204" pitchFamily="34" charset="0"/>
              </a:rPr>
              <a:t>E.g., LOAD, STORE, device I/O,</a:t>
            </a:r>
          </a:p>
          <a:p>
            <a:pPr>
              <a:lnSpc>
                <a:spcPct val="120000"/>
              </a:lnSpc>
            </a:pPr>
            <a:r>
              <a:rPr lang="en-US" altLang="zh-TW" sz="3200" dirty="0">
                <a:solidFill>
                  <a:srgbClr val="C00000"/>
                </a:solidFill>
                <a:latin typeface="Calibri" panose="020F0502020204030204" pitchFamily="34" charset="0"/>
                <a:cs typeface="Calibri" panose="020F0502020204030204" pitchFamily="34" charset="0"/>
              </a:rPr>
              <a:t>Control</a:t>
            </a:r>
          </a:p>
          <a:p>
            <a:pPr lvl="1">
              <a:lnSpc>
                <a:spcPct val="120000"/>
              </a:lnSpc>
            </a:pPr>
            <a:r>
              <a:rPr lang="en-US" altLang="zh-TW" sz="2800" dirty="0">
                <a:latin typeface="Calibri" panose="020F0502020204030204" pitchFamily="34" charset="0"/>
                <a:cs typeface="Calibri" panose="020F0502020204030204" pitchFamily="34" charset="0"/>
              </a:rPr>
              <a:t>Direct the execution of the program</a:t>
            </a:r>
          </a:p>
          <a:p>
            <a:pPr lvl="1">
              <a:lnSpc>
                <a:spcPct val="120000"/>
              </a:lnSpc>
            </a:pPr>
            <a:r>
              <a:rPr lang="en-US" altLang="zh-TW" sz="2800" dirty="0">
                <a:latin typeface="Calibri" panose="020F0502020204030204" pitchFamily="34" charset="0"/>
                <a:cs typeface="Calibri" panose="020F0502020204030204" pitchFamily="34" charset="0"/>
              </a:rPr>
              <a:t>E.g., JUMP, BRANCH, JNE (conditional jump),</a:t>
            </a:r>
          </a:p>
          <a:p>
            <a:pPr>
              <a:lnSpc>
                <a:spcPct val="120000"/>
              </a:lnSpc>
            </a:pPr>
            <a:r>
              <a:rPr lang="en-US" altLang="zh-TW" sz="3200" dirty="0">
                <a:solidFill>
                  <a:srgbClr val="C00000"/>
                </a:solidFill>
                <a:latin typeface="Calibri" panose="020F0502020204030204" pitchFamily="34" charset="0"/>
                <a:cs typeface="Calibri" panose="020F0502020204030204" pitchFamily="34" charset="0"/>
              </a:rPr>
              <a:t>Arithmetic/logic</a:t>
            </a:r>
          </a:p>
          <a:p>
            <a:pPr lvl="1">
              <a:lnSpc>
                <a:spcPct val="120000"/>
              </a:lnSpc>
            </a:pPr>
            <a:r>
              <a:rPr lang="en-US" altLang="zh-TW" sz="2800" dirty="0">
                <a:latin typeface="Calibri" panose="020F0502020204030204" pitchFamily="34" charset="0"/>
                <a:cs typeface="Calibri" panose="020F0502020204030204" pitchFamily="34" charset="0"/>
              </a:rPr>
              <a:t>Use existing data values to compute a new value</a:t>
            </a:r>
          </a:p>
          <a:p>
            <a:pPr lvl="1">
              <a:lnSpc>
                <a:spcPct val="120000"/>
              </a:lnSpc>
            </a:pPr>
            <a:r>
              <a:rPr lang="en-US" altLang="zh-TW" sz="2800" dirty="0">
                <a:latin typeface="Calibri" panose="020F0502020204030204" pitchFamily="34" charset="0"/>
                <a:cs typeface="Calibri" panose="020F0502020204030204" pitchFamily="34" charset="0"/>
              </a:rPr>
              <a:t>E.g., AND, OR, XOR, SHIFT, ROTATE, etc.</a:t>
            </a:r>
          </a:p>
        </p:txBody>
      </p:sp>
    </p:spTree>
    <p:extLst>
      <p:ext uri="{BB962C8B-B14F-4D97-AF65-F5344CB8AC3E}">
        <p14:creationId xmlns:p14="http://schemas.microsoft.com/office/powerpoint/2010/main" val="14530927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p:txBody>
          <a:bodyPr/>
          <a:lstStyle/>
          <a:p>
            <a:r>
              <a:rPr lang="zh-CN" altLang="en-US" dirty="0"/>
              <a:t>程序运行简要</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5.2  </a:t>
            </a:r>
            <a:r>
              <a:rPr lang="zh-CN" altLang="en-US" dirty="0"/>
              <a:t>程序执行过程</a:t>
            </a:r>
          </a:p>
        </p:txBody>
      </p:sp>
      <p:pic>
        <p:nvPicPr>
          <p:cNvPr id="5" name="Picture 4" descr="fig_02_08">
            <a:extLst>
              <a:ext uri="{FF2B5EF4-FFF2-40B4-BE49-F238E27FC236}">
                <a16:creationId xmlns:a16="http://schemas.microsoft.com/office/drawing/2014/main" id="{646628B7-3FA6-479F-9BF3-56C72DD77EEF}"/>
              </a:ext>
            </a:extLst>
          </p:cNvPr>
          <p:cNvPicPr preferRelativeResize="0">
            <a:picLocks noChangeAspect="1" noChangeArrowheads="1"/>
          </p:cNvPicPr>
          <p:nvPr/>
        </p:nvPicPr>
        <p:blipFill>
          <a:blip r:embed="rId2" cstate="print">
            <a:clrChange>
              <a:clrFrom>
                <a:srgbClr val="FFFFFF"/>
              </a:clrFrom>
              <a:clrTo>
                <a:srgbClr val="FFFFFF">
                  <a:alpha val="0"/>
                </a:srgbClr>
              </a:clrTo>
            </a:clrChange>
            <a:grayscl/>
          </a:blip>
          <a:srcRect/>
          <a:stretch>
            <a:fillRect/>
          </a:stretch>
        </p:blipFill>
        <p:spPr bwMode="auto">
          <a:xfrm>
            <a:off x="2570304" y="1097417"/>
            <a:ext cx="7051391" cy="4663166"/>
          </a:xfrm>
          <a:prstGeom prst="rect">
            <a:avLst/>
          </a:prstGeom>
          <a:noFill/>
          <a:ln w="9525">
            <a:noFill/>
            <a:miter lim="800000"/>
            <a:headEnd/>
            <a:tailEnd/>
          </a:ln>
        </p:spPr>
      </p:pic>
      <p:sp>
        <p:nvSpPr>
          <p:cNvPr id="2" name="对话气泡: 矩形 1">
            <a:extLst>
              <a:ext uri="{FF2B5EF4-FFF2-40B4-BE49-F238E27FC236}">
                <a16:creationId xmlns:a16="http://schemas.microsoft.com/office/drawing/2014/main" id="{38F7EBBF-0BF2-4CC3-BFCA-C215E4C770A2}"/>
              </a:ext>
            </a:extLst>
          </p:cNvPr>
          <p:cNvSpPr/>
          <p:nvPr/>
        </p:nvSpPr>
        <p:spPr>
          <a:xfrm>
            <a:off x="803563" y="2124364"/>
            <a:ext cx="1043709" cy="612648"/>
          </a:xfrm>
          <a:prstGeom prst="wedgeRectCallout">
            <a:avLst>
              <a:gd name="adj1" fmla="val 72087"/>
              <a:gd name="adj2" fmla="val -128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取指令</a:t>
            </a:r>
          </a:p>
        </p:txBody>
      </p:sp>
      <p:sp>
        <p:nvSpPr>
          <p:cNvPr id="7" name="对话气泡: 矩形 6">
            <a:extLst>
              <a:ext uri="{FF2B5EF4-FFF2-40B4-BE49-F238E27FC236}">
                <a16:creationId xmlns:a16="http://schemas.microsoft.com/office/drawing/2014/main" id="{7A263635-48CD-4536-93D1-322CF69EB456}"/>
              </a:ext>
            </a:extLst>
          </p:cNvPr>
          <p:cNvSpPr/>
          <p:nvPr/>
        </p:nvSpPr>
        <p:spPr>
          <a:xfrm>
            <a:off x="8700655" y="1243861"/>
            <a:ext cx="1349806" cy="612648"/>
          </a:xfrm>
          <a:prstGeom prst="wedgeRectCallout">
            <a:avLst>
              <a:gd name="adj1" fmla="val -67505"/>
              <a:gd name="adj2" fmla="val 383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指令解码（微指令）</a:t>
            </a:r>
          </a:p>
        </p:txBody>
      </p:sp>
      <p:sp>
        <p:nvSpPr>
          <p:cNvPr id="8" name="对话气泡: 矩形 7">
            <a:extLst>
              <a:ext uri="{FF2B5EF4-FFF2-40B4-BE49-F238E27FC236}">
                <a16:creationId xmlns:a16="http://schemas.microsoft.com/office/drawing/2014/main" id="{7B9CDBD6-5A62-4673-AA45-279370B29D0A}"/>
              </a:ext>
            </a:extLst>
          </p:cNvPr>
          <p:cNvSpPr/>
          <p:nvPr/>
        </p:nvSpPr>
        <p:spPr>
          <a:xfrm>
            <a:off x="7747292" y="4224158"/>
            <a:ext cx="1349806" cy="612648"/>
          </a:xfrm>
          <a:prstGeom prst="wedgeRectCallout">
            <a:avLst>
              <a:gd name="adj1" fmla="val -68874"/>
              <a:gd name="adj2" fmla="val -189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执行指令</a:t>
            </a:r>
          </a:p>
        </p:txBody>
      </p:sp>
    </p:spTree>
    <p:extLst>
      <p:ext uri="{BB962C8B-B14F-4D97-AF65-F5344CB8AC3E}">
        <p14:creationId xmlns:p14="http://schemas.microsoft.com/office/powerpoint/2010/main" val="3779149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B4A13259-0875-4C49-8AE7-4BFC7DCE7BF3}"/>
              </a:ext>
            </a:extLst>
          </p:cNvPr>
          <p:cNvSpPr>
            <a:spLocks noGrp="1"/>
          </p:cNvSpPr>
          <p:nvPr>
            <p:ph type="body" sz="quarter" idx="11"/>
          </p:nvPr>
        </p:nvSpPr>
        <p:spPr/>
        <p:txBody>
          <a:bodyPr>
            <a:normAutofit/>
          </a:bodyPr>
          <a:lstStyle/>
          <a:p>
            <a:r>
              <a:rPr lang="zh-CN" altLang="en-US" sz="3200" b="1" dirty="0"/>
              <a:t>数据处理的通用机器</a:t>
            </a:r>
          </a:p>
        </p:txBody>
      </p:sp>
      <p:sp>
        <p:nvSpPr>
          <p:cNvPr id="10" name="文本占位符 9">
            <a:extLst>
              <a:ext uri="{FF2B5EF4-FFF2-40B4-BE49-F238E27FC236}">
                <a16:creationId xmlns:a16="http://schemas.microsoft.com/office/drawing/2014/main" id="{0148E6DE-C118-4906-ABBF-76DE5CB444DF}"/>
              </a:ext>
            </a:extLst>
          </p:cNvPr>
          <p:cNvSpPr>
            <a:spLocks noGrp="1"/>
          </p:cNvSpPr>
          <p:nvPr>
            <p:ph type="body" sz="quarter" idx="13"/>
          </p:nvPr>
        </p:nvSpPr>
        <p:spPr/>
        <p:txBody>
          <a:bodyPr/>
          <a:lstStyle/>
          <a:p>
            <a:r>
              <a:rPr lang="zh-CN" altLang="en-US" dirty="0"/>
              <a:t>程序执行过程</a:t>
            </a:r>
          </a:p>
        </p:txBody>
      </p:sp>
      <p:sp>
        <p:nvSpPr>
          <p:cNvPr id="11" name="文本占位符 10">
            <a:extLst>
              <a:ext uri="{FF2B5EF4-FFF2-40B4-BE49-F238E27FC236}">
                <a16:creationId xmlns:a16="http://schemas.microsoft.com/office/drawing/2014/main" id="{8B5B1623-BD2E-4CC7-B108-55CFFEB4F482}"/>
              </a:ext>
            </a:extLst>
          </p:cNvPr>
          <p:cNvSpPr>
            <a:spLocks noGrp="1"/>
          </p:cNvSpPr>
          <p:nvPr>
            <p:ph type="body" sz="quarter" idx="14"/>
          </p:nvPr>
        </p:nvSpPr>
        <p:spPr/>
        <p:txBody>
          <a:bodyPr/>
          <a:lstStyle/>
          <a:p>
            <a:pPr marL="0" indent="0">
              <a:buNone/>
            </a:pPr>
            <a:r>
              <a:rPr lang="zh-CN" altLang="en-US" dirty="0"/>
              <a:t>计算机系统结构</a:t>
            </a:r>
          </a:p>
        </p:txBody>
      </p:sp>
      <p:sp>
        <p:nvSpPr>
          <p:cNvPr id="14" name="文本占位符 13">
            <a:extLst>
              <a:ext uri="{FF2B5EF4-FFF2-40B4-BE49-F238E27FC236}">
                <a16:creationId xmlns:a16="http://schemas.microsoft.com/office/drawing/2014/main" id="{94DC4B26-4E3B-49F8-9591-2C94645EB8B8}"/>
              </a:ext>
            </a:extLst>
          </p:cNvPr>
          <p:cNvSpPr>
            <a:spLocks noGrp="1"/>
          </p:cNvSpPr>
          <p:nvPr>
            <p:ph type="body" sz="quarter" idx="17"/>
          </p:nvPr>
        </p:nvSpPr>
        <p:spPr/>
        <p:txBody>
          <a:bodyPr/>
          <a:lstStyle/>
          <a:p>
            <a:r>
              <a:rPr lang="en-US" altLang="zh-CN" dirty="0"/>
              <a:t>1</a:t>
            </a:r>
            <a:endParaRPr lang="zh-CN" altLang="en-US" dirty="0"/>
          </a:p>
        </p:txBody>
      </p:sp>
      <p:sp>
        <p:nvSpPr>
          <p:cNvPr id="15" name="文本占位符 14">
            <a:extLst>
              <a:ext uri="{FF2B5EF4-FFF2-40B4-BE49-F238E27FC236}">
                <a16:creationId xmlns:a16="http://schemas.microsoft.com/office/drawing/2014/main" id="{C1898233-D830-4793-A0D9-672B61A87A1C}"/>
              </a:ext>
            </a:extLst>
          </p:cNvPr>
          <p:cNvSpPr>
            <a:spLocks noGrp="1"/>
          </p:cNvSpPr>
          <p:nvPr>
            <p:ph type="body" sz="quarter" idx="18"/>
          </p:nvPr>
        </p:nvSpPr>
        <p:spPr/>
        <p:txBody>
          <a:bodyPr/>
          <a:lstStyle/>
          <a:p>
            <a:r>
              <a:rPr lang="en-US" altLang="zh-CN" dirty="0"/>
              <a:t>2</a:t>
            </a:r>
            <a:endParaRPr lang="zh-CN" altLang="en-US" dirty="0"/>
          </a:p>
        </p:txBody>
      </p:sp>
      <p:sp>
        <p:nvSpPr>
          <p:cNvPr id="16" name="文本占位符 15">
            <a:extLst>
              <a:ext uri="{FF2B5EF4-FFF2-40B4-BE49-F238E27FC236}">
                <a16:creationId xmlns:a16="http://schemas.microsoft.com/office/drawing/2014/main" id="{980735B8-1720-44B9-B306-9869D9C262B7}"/>
              </a:ext>
            </a:extLst>
          </p:cNvPr>
          <p:cNvSpPr>
            <a:spLocks noGrp="1"/>
          </p:cNvSpPr>
          <p:nvPr>
            <p:ph type="body" sz="quarter" idx="19"/>
          </p:nvPr>
        </p:nvSpPr>
        <p:spPr/>
        <p:txBody>
          <a:bodyPr/>
          <a:lstStyle/>
          <a:p>
            <a:r>
              <a:rPr lang="en-US" altLang="zh-CN" dirty="0"/>
              <a:t>3</a:t>
            </a:r>
            <a:endParaRPr lang="zh-CN" altLang="en-US" dirty="0"/>
          </a:p>
        </p:txBody>
      </p:sp>
      <p:pic>
        <p:nvPicPr>
          <p:cNvPr id="20" name="Picture 1" descr="C:\Users\Administrator\Desktop\deep-web-06-1920x1080.jpg">
            <a:extLst>
              <a:ext uri="{FF2B5EF4-FFF2-40B4-BE49-F238E27FC236}">
                <a16:creationId xmlns:a16="http://schemas.microsoft.com/office/drawing/2014/main" id="{D806B1DB-DDEB-49BD-A9D1-CFB8179F9696}"/>
              </a:ext>
            </a:extLst>
          </p:cNvPr>
          <p:cNvPicPr>
            <a:picLocks noGrp="1" noChangeAspect="1" noChangeArrowheads="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bwMode="auto">
          <a:xfrm>
            <a:off x="0" y="0"/>
            <a:ext cx="4910666" cy="6858000"/>
          </a:xfrm>
          <a:prstGeom prst="rect">
            <a:avLst/>
          </a:prstGeom>
          <a:noFill/>
        </p:spPr>
      </p:pic>
      <p:sp>
        <p:nvSpPr>
          <p:cNvPr id="7" name="标题 6">
            <a:extLst>
              <a:ext uri="{FF2B5EF4-FFF2-40B4-BE49-F238E27FC236}">
                <a16:creationId xmlns:a16="http://schemas.microsoft.com/office/drawing/2014/main" id="{381415FF-8B7E-4DC7-BFC5-9B343EA1C0BE}"/>
              </a:ext>
            </a:extLst>
          </p:cNvPr>
          <p:cNvSpPr>
            <a:spLocks noGrp="1"/>
          </p:cNvSpPr>
          <p:nvPr>
            <p:ph type="title"/>
          </p:nvPr>
        </p:nvSpPr>
        <p:spPr>
          <a:xfrm>
            <a:off x="826626" y="3727361"/>
            <a:ext cx="3565070" cy="1025525"/>
          </a:xfrm>
        </p:spPr>
        <p:txBody>
          <a:bodyPr/>
          <a:lstStyle/>
          <a:p>
            <a:pPr>
              <a:lnSpc>
                <a:spcPct val="100000"/>
              </a:lnSpc>
            </a:pPr>
            <a:r>
              <a:rPr lang="zh-CN" altLang="en-US" sz="2000" dirty="0">
                <a:solidFill>
                  <a:schemeClr val="bg1"/>
                </a:solidFill>
              </a:rPr>
              <a:t>第 </a:t>
            </a:r>
            <a:r>
              <a:rPr lang="en-US" altLang="zh-CN" sz="2000" dirty="0">
                <a:solidFill>
                  <a:schemeClr val="bg1"/>
                </a:solidFill>
              </a:rPr>
              <a:t>5 </a:t>
            </a:r>
            <a:r>
              <a:rPr lang="zh-CN" altLang="en-US" sz="2000" dirty="0">
                <a:solidFill>
                  <a:schemeClr val="bg1"/>
                </a:solidFill>
              </a:rPr>
              <a:t>章</a:t>
            </a:r>
            <a:br>
              <a:rPr lang="en-US" altLang="zh-CN" dirty="0">
                <a:solidFill>
                  <a:schemeClr val="bg1"/>
                </a:solidFill>
              </a:rPr>
            </a:br>
            <a:r>
              <a:rPr lang="zh-CN" altLang="en-US" sz="3200" dirty="0">
                <a:solidFill>
                  <a:schemeClr val="bg1"/>
                </a:solidFill>
              </a:rPr>
              <a:t>计算基础设施</a:t>
            </a:r>
            <a:endParaRPr lang="zh-CN" altLang="en-US" dirty="0">
              <a:solidFill>
                <a:schemeClr val="bg1"/>
              </a:solidFill>
            </a:endParaRPr>
          </a:p>
        </p:txBody>
      </p:sp>
      <p:sp>
        <p:nvSpPr>
          <p:cNvPr id="9" name="文本占位符 8">
            <a:extLst>
              <a:ext uri="{FF2B5EF4-FFF2-40B4-BE49-F238E27FC236}">
                <a16:creationId xmlns:a16="http://schemas.microsoft.com/office/drawing/2014/main" id="{0C5B36F8-9EAE-4DBD-ACC2-557E15CFBF13}"/>
              </a:ext>
            </a:extLst>
          </p:cNvPr>
          <p:cNvSpPr>
            <a:spLocks noGrp="1"/>
          </p:cNvSpPr>
          <p:nvPr>
            <p:ph type="body" sz="quarter" idx="15"/>
          </p:nvPr>
        </p:nvSpPr>
        <p:spPr/>
        <p:txBody>
          <a:bodyPr/>
          <a:lstStyle/>
          <a:p>
            <a:pPr marL="0" indent="0">
              <a:buNone/>
            </a:pPr>
            <a:r>
              <a:rPr lang="zh-CN" altLang="en-US" dirty="0"/>
              <a:t>基础设施软件</a:t>
            </a:r>
          </a:p>
        </p:txBody>
      </p:sp>
      <p:sp>
        <p:nvSpPr>
          <p:cNvPr id="21" name="文本占位符 20">
            <a:extLst>
              <a:ext uri="{FF2B5EF4-FFF2-40B4-BE49-F238E27FC236}">
                <a16:creationId xmlns:a16="http://schemas.microsoft.com/office/drawing/2014/main" id="{A5FD5F63-0BA4-456E-9431-D652886C5BAC}"/>
              </a:ext>
            </a:extLst>
          </p:cNvPr>
          <p:cNvSpPr>
            <a:spLocks noGrp="1"/>
          </p:cNvSpPr>
          <p:nvPr>
            <p:ph type="body" sz="quarter" idx="20"/>
          </p:nvPr>
        </p:nvSpPr>
        <p:spPr/>
        <p:txBody>
          <a:bodyPr/>
          <a:lstStyle/>
          <a:p>
            <a:r>
              <a:rPr lang="en-US" altLang="zh-CN" dirty="0"/>
              <a:t>4</a:t>
            </a:r>
            <a:endParaRPr lang="zh-CN" altLang="en-US" dirty="0"/>
          </a:p>
        </p:txBody>
      </p:sp>
      <p:sp>
        <p:nvSpPr>
          <p:cNvPr id="4" name="文本占位符 3">
            <a:extLst>
              <a:ext uri="{FF2B5EF4-FFF2-40B4-BE49-F238E27FC236}">
                <a16:creationId xmlns:a16="http://schemas.microsoft.com/office/drawing/2014/main" id="{D383F9EC-2E21-4648-B870-8ADB1F0D6835}"/>
              </a:ext>
            </a:extLst>
          </p:cNvPr>
          <p:cNvSpPr>
            <a:spLocks noGrp="1"/>
          </p:cNvSpPr>
          <p:nvPr>
            <p:ph type="body" sz="quarter" idx="16"/>
          </p:nvPr>
        </p:nvSpPr>
        <p:spPr/>
        <p:txBody>
          <a:bodyPr/>
          <a:lstStyle/>
          <a:p>
            <a:pPr marL="0" indent="0">
              <a:buNone/>
            </a:pPr>
            <a:r>
              <a:rPr lang="zh-CN" altLang="en-US" dirty="0"/>
              <a:t>云计算与数据中心</a:t>
            </a:r>
          </a:p>
        </p:txBody>
      </p:sp>
      <p:sp>
        <p:nvSpPr>
          <p:cNvPr id="12" name="文本占位符 11">
            <a:extLst>
              <a:ext uri="{FF2B5EF4-FFF2-40B4-BE49-F238E27FC236}">
                <a16:creationId xmlns:a16="http://schemas.microsoft.com/office/drawing/2014/main" id="{AA2865ED-1248-45F6-860B-982AC67CFEED}"/>
              </a:ext>
            </a:extLst>
          </p:cNvPr>
          <p:cNvSpPr>
            <a:spLocks noGrp="1"/>
          </p:cNvSpPr>
          <p:nvPr>
            <p:ph type="body" sz="quarter" idx="21"/>
          </p:nvPr>
        </p:nvSpPr>
        <p:spPr/>
        <p:txBody>
          <a:bodyPr/>
          <a:lstStyle/>
          <a:p>
            <a:r>
              <a:rPr lang="en-US" altLang="zh-CN" dirty="0"/>
              <a:t>5</a:t>
            </a:r>
            <a:endParaRPr lang="zh-CN" altLang="en-US" dirty="0"/>
          </a:p>
        </p:txBody>
      </p:sp>
    </p:spTree>
    <p:extLst>
      <p:ext uri="{BB962C8B-B14F-4D97-AF65-F5344CB8AC3E}">
        <p14:creationId xmlns:p14="http://schemas.microsoft.com/office/powerpoint/2010/main" val="266283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p:txBody>
          <a:bodyPr/>
          <a:lstStyle/>
          <a:p>
            <a:r>
              <a:rPr lang="zh-CN" altLang="en-US" dirty="0"/>
              <a:t>如何取指令 ？</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5.2  </a:t>
            </a:r>
            <a:r>
              <a:rPr lang="zh-CN" altLang="en-US" dirty="0"/>
              <a:t>程序执行过程</a:t>
            </a:r>
          </a:p>
        </p:txBody>
      </p:sp>
      <p:pic>
        <p:nvPicPr>
          <p:cNvPr id="9" name="Picture 2">
            <a:extLst>
              <a:ext uri="{FF2B5EF4-FFF2-40B4-BE49-F238E27FC236}">
                <a16:creationId xmlns:a16="http://schemas.microsoft.com/office/drawing/2014/main" id="{7775DC79-D6C7-41D8-97B0-0EB1172EDADE}"/>
              </a:ext>
            </a:extLst>
          </p:cNvPr>
          <p:cNvPicPr>
            <a:picLocks noChangeAspect="1" noChangeArrowheads="1"/>
          </p:cNvPicPr>
          <p:nvPr/>
        </p:nvPicPr>
        <p:blipFill>
          <a:blip r:embed="rId2" cstate="print"/>
          <a:srcRect/>
          <a:stretch>
            <a:fillRect/>
          </a:stretch>
        </p:blipFill>
        <p:spPr bwMode="auto">
          <a:xfrm>
            <a:off x="571500" y="1257669"/>
            <a:ext cx="6761885" cy="4535320"/>
          </a:xfrm>
          <a:prstGeom prst="rect">
            <a:avLst/>
          </a:prstGeom>
          <a:noFill/>
          <a:ln w="9525">
            <a:noFill/>
            <a:miter lim="800000"/>
            <a:headEnd/>
            <a:tailEnd/>
          </a:ln>
        </p:spPr>
      </p:pic>
      <p:sp>
        <p:nvSpPr>
          <p:cNvPr id="6" name="对话气泡: 矩形 5">
            <a:extLst>
              <a:ext uri="{FF2B5EF4-FFF2-40B4-BE49-F238E27FC236}">
                <a16:creationId xmlns:a16="http://schemas.microsoft.com/office/drawing/2014/main" id="{474B4E96-1624-42F3-9F26-506DA496DB9E}"/>
              </a:ext>
            </a:extLst>
          </p:cNvPr>
          <p:cNvSpPr/>
          <p:nvPr/>
        </p:nvSpPr>
        <p:spPr>
          <a:xfrm>
            <a:off x="2632362" y="1699491"/>
            <a:ext cx="1431637" cy="612648"/>
          </a:xfrm>
          <a:prstGeom prst="wedgeRectCallout">
            <a:avLst>
              <a:gd name="adj1" fmla="val -44704"/>
              <a:gd name="adj2" fmla="val 91145"/>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程序计数器</a:t>
            </a:r>
            <a:endParaRPr lang="en-US" altLang="zh-CN" dirty="0"/>
          </a:p>
          <a:p>
            <a:pPr algn="ctr"/>
            <a:r>
              <a:rPr lang="en-US" altLang="zh-CN" dirty="0"/>
              <a:t>PC</a:t>
            </a:r>
            <a:endParaRPr lang="zh-CN" altLang="en-US" dirty="0"/>
          </a:p>
        </p:txBody>
      </p:sp>
      <p:sp>
        <p:nvSpPr>
          <p:cNvPr id="10" name="矩形 9">
            <a:extLst>
              <a:ext uri="{FF2B5EF4-FFF2-40B4-BE49-F238E27FC236}">
                <a16:creationId xmlns:a16="http://schemas.microsoft.com/office/drawing/2014/main" id="{1D6C476E-E9AF-41FD-AD0C-F286D7998635}"/>
              </a:ext>
            </a:extLst>
          </p:cNvPr>
          <p:cNvSpPr/>
          <p:nvPr/>
        </p:nvSpPr>
        <p:spPr>
          <a:xfrm>
            <a:off x="7556502" y="1699491"/>
            <a:ext cx="4238334" cy="2677656"/>
          </a:xfrm>
          <a:prstGeom prst="rect">
            <a:avLst/>
          </a:prstGeom>
        </p:spPr>
        <p:txBody>
          <a:bodyPr wrap="square">
            <a:spAutoFit/>
          </a:bodyPr>
          <a:lstStyle/>
          <a:p>
            <a:pPr marL="285750" indent="-285750">
              <a:buFont typeface="Arial" panose="020B0604020202020204" pitchFamily="34" charset="0"/>
              <a:buChar char="•"/>
            </a:pPr>
            <a:r>
              <a:rPr lang="zh-CN" altLang="en-US" sz="2400" dirty="0">
                <a:solidFill>
                  <a:schemeClr val="tx2"/>
                </a:solidFill>
                <a:latin typeface="Calibri" panose="020F0502020204030204" pitchFamily="34" charset="0"/>
                <a:ea typeface="黑体" panose="02010609060101010101" pitchFamily="49" charset="-122"/>
              </a:rPr>
              <a:t>程序计数器是一个</a:t>
            </a:r>
            <a:r>
              <a:rPr lang="en-US" altLang="zh-CN" sz="2400" dirty="0">
                <a:solidFill>
                  <a:schemeClr val="tx2"/>
                </a:solidFill>
                <a:latin typeface="Calibri" panose="020F0502020204030204" pitchFamily="34" charset="0"/>
                <a:ea typeface="黑体" panose="02010609060101010101" pitchFamily="49" charset="-122"/>
              </a:rPr>
              <a:t>CPU</a:t>
            </a:r>
            <a:r>
              <a:rPr lang="zh-CN" altLang="en-US" sz="2400" dirty="0">
                <a:solidFill>
                  <a:schemeClr val="tx2"/>
                </a:solidFill>
                <a:latin typeface="Calibri" panose="020F0502020204030204" pitchFamily="34" charset="0"/>
                <a:ea typeface="黑体" panose="02010609060101010101" pitchFamily="49" charset="-122"/>
              </a:rPr>
              <a:t>中的寄存器，用于指示计算机在其程序序列中的位置。</a:t>
            </a:r>
            <a:endParaRPr lang="en-US" altLang="zh-CN" sz="2400" dirty="0">
              <a:solidFill>
                <a:schemeClr val="tx2"/>
              </a:solidFill>
              <a:latin typeface="Calibri" panose="020F0502020204030204" pitchFamily="34" charset="0"/>
              <a:ea typeface="黑体" panose="02010609060101010101" pitchFamily="49" charset="-122"/>
            </a:endParaRPr>
          </a:p>
          <a:p>
            <a:pPr marL="285750" indent="-285750">
              <a:buFont typeface="Arial" panose="020B0604020202020204" pitchFamily="34" charset="0"/>
              <a:buChar char="•"/>
            </a:pPr>
            <a:r>
              <a:rPr lang="zh-CN" altLang="en-US" sz="2400" dirty="0">
                <a:solidFill>
                  <a:schemeClr val="tx2"/>
                </a:solidFill>
                <a:latin typeface="Calibri" panose="020F0502020204030204" pitchFamily="34" charset="0"/>
                <a:ea typeface="黑体" panose="02010609060101010101" pitchFamily="49" charset="-122"/>
              </a:rPr>
              <a:t>在大部分的处理器中，指令指针都是在提取程序指令后就被</a:t>
            </a:r>
            <a:r>
              <a:rPr lang="zh-CN" altLang="en-US" sz="2400" dirty="0">
                <a:solidFill>
                  <a:srgbClr val="C00000"/>
                </a:solidFill>
                <a:latin typeface="Calibri" panose="020F0502020204030204" pitchFamily="34" charset="0"/>
                <a:ea typeface="黑体" panose="02010609060101010101" pitchFamily="49" charset="-122"/>
              </a:rPr>
              <a:t>立即增加</a:t>
            </a:r>
            <a:r>
              <a:rPr lang="zh-CN" altLang="en-US" sz="2400" dirty="0">
                <a:solidFill>
                  <a:schemeClr val="tx2"/>
                </a:solidFill>
                <a:latin typeface="Calibri" panose="020F0502020204030204" pitchFamily="34" charset="0"/>
                <a:ea typeface="黑体" panose="02010609060101010101" pitchFamily="49" charset="-122"/>
              </a:rPr>
              <a:t>（分支、子程序、子程序返回除外）。</a:t>
            </a:r>
          </a:p>
        </p:txBody>
      </p:sp>
    </p:spTree>
    <p:extLst>
      <p:ext uri="{BB962C8B-B14F-4D97-AF65-F5344CB8AC3E}">
        <p14:creationId xmlns:p14="http://schemas.microsoft.com/office/powerpoint/2010/main" val="27502775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p:txBody>
          <a:bodyPr/>
          <a:lstStyle/>
          <a:p>
            <a:r>
              <a:rPr lang="zh-CN" altLang="en-US" dirty="0"/>
              <a:t>如何取指令 ？</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5.2  </a:t>
            </a:r>
            <a:r>
              <a:rPr lang="zh-CN" altLang="en-US" dirty="0"/>
              <a:t>程序执行过程</a:t>
            </a:r>
          </a:p>
        </p:txBody>
      </p:sp>
      <p:pic>
        <p:nvPicPr>
          <p:cNvPr id="13" name="Picture 7">
            <a:extLst>
              <a:ext uri="{FF2B5EF4-FFF2-40B4-BE49-F238E27FC236}">
                <a16:creationId xmlns:a16="http://schemas.microsoft.com/office/drawing/2014/main" id="{28CBD0AF-7A8A-4570-BEA4-151A6B1B5DAB}"/>
              </a:ext>
            </a:extLst>
          </p:cNvPr>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970488" y="1047144"/>
            <a:ext cx="10251024" cy="4044941"/>
          </a:xfrm>
          <a:prstGeom prst="rect">
            <a:avLst/>
          </a:prstGeom>
          <a:noFill/>
          <a:ln w="9525">
            <a:noFill/>
            <a:miter lim="800000"/>
            <a:headEnd/>
            <a:tailEnd/>
          </a:ln>
        </p:spPr>
      </p:pic>
      <p:pic>
        <p:nvPicPr>
          <p:cNvPr id="14" name="Picture 9">
            <a:extLst>
              <a:ext uri="{FF2B5EF4-FFF2-40B4-BE49-F238E27FC236}">
                <a16:creationId xmlns:a16="http://schemas.microsoft.com/office/drawing/2014/main" id="{0B4E6F74-565F-45A4-B90D-D9B92DDF7CC0}"/>
              </a:ext>
            </a:extLst>
          </p:cNvPr>
          <p:cNvPicPr>
            <a:picLocks noChangeAspect="1" noChangeArrowheads="1"/>
          </p:cNvPicPr>
          <p:nvPr/>
        </p:nvPicPr>
        <p:blipFill>
          <a:blip r:embed="rId3" cstate="print"/>
          <a:srcRect/>
          <a:stretch>
            <a:fillRect/>
          </a:stretch>
        </p:blipFill>
        <p:spPr bwMode="auto">
          <a:xfrm>
            <a:off x="625763" y="5881979"/>
            <a:ext cx="6554587" cy="443021"/>
          </a:xfrm>
          <a:prstGeom prst="rect">
            <a:avLst/>
          </a:prstGeom>
          <a:noFill/>
          <a:ln w="9525">
            <a:noFill/>
            <a:miter lim="800000"/>
            <a:headEnd/>
            <a:tailEnd/>
          </a:ln>
        </p:spPr>
      </p:pic>
      <p:pic>
        <p:nvPicPr>
          <p:cNvPr id="16" name="Picture 8">
            <a:extLst>
              <a:ext uri="{FF2B5EF4-FFF2-40B4-BE49-F238E27FC236}">
                <a16:creationId xmlns:a16="http://schemas.microsoft.com/office/drawing/2014/main" id="{58D05240-E9DA-43BD-A426-CA7EA08F3C09}"/>
              </a:ext>
            </a:extLst>
          </p:cNvPr>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970488" y="1486262"/>
            <a:ext cx="10251024" cy="3622913"/>
          </a:xfrm>
          <a:prstGeom prst="rect">
            <a:avLst/>
          </a:prstGeom>
          <a:noFill/>
          <a:ln w="9525">
            <a:noFill/>
            <a:miter lim="800000"/>
            <a:headEnd/>
            <a:tailEnd/>
          </a:ln>
        </p:spPr>
      </p:pic>
      <p:pic>
        <p:nvPicPr>
          <p:cNvPr id="18" name="Picture 10">
            <a:extLst>
              <a:ext uri="{FF2B5EF4-FFF2-40B4-BE49-F238E27FC236}">
                <a16:creationId xmlns:a16="http://schemas.microsoft.com/office/drawing/2014/main" id="{11185F32-AFEA-4E7A-A64A-98B35AA4E679}"/>
              </a:ext>
            </a:extLst>
          </p:cNvPr>
          <p:cNvPicPr>
            <a:picLocks noChangeAspect="1" noChangeArrowheads="1"/>
          </p:cNvPicPr>
          <p:nvPr/>
        </p:nvPicPr>
        <p:blipFill>
          <a:blip r:embed="rId5" cstate="print"/>
          <a:srcRect/>
          <a:stretch>
            <a:fillRect/>
          </a:stretch>
        </p:blipFill>
        <p:spPr bwMode="auto">
          <a:xfrm>
            <a:off x="429316" y="5899069"/>
            <a:ext cx="7042902" cy="464641"/>
          </a:xfrm>
          <a:prstGeom prst="rect">
            <a:avLst/>
          </a:prstGeom>
          <a:noFill/>
          <a:ln w="9525">
            <a:noFill/>
            <a:miter lim="800000"/>
            <a:headEnd/>
            <a:tailEnd/>
          </a:ln>
        </p:spPr>
      </p:pic>
    </p:spTree>
    <p:extLst>
      <p:ext uri="{BB962C8B-B14F-4D97-AF65-F5344CB8AC3E}">
        <p14:creationId xmlns:p14="http://schemas.microsoft.com/office/powerpoint/2010/main" val="408570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p:txBody>
          <a:bodyPr/>
          <a:lstStyle/>
          <a:p>
            <a:r>
              <a:rPr lang="zh-CN" altLang="en-US" dirty="0"/>
              <a:t>计算机“白盒”</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5.2  </a:t>
            </a:r>
            <a:r>
              <a:rPr lang="zh-CN" altLang="en-US" dirty="0"/>
              <a:t>程序执行过程</a:t>
            </a:r>
          </a:p>
        </p:txBody>
      </p:sp>
      <p:pic>
        <p:nvPicPr>
          <p:cNvPr id="8" name="图片 3">
            <a:extLst>
              <a:ext uri="{FF2B5EF4-FFF2-40B4-BE49-F238E27FC236}">
                <a16:creationId xmlns:a16="http://schemas.microsoft.com/office/drawing/2014/main" id="{A955B628-E32D-48AD-BE07-9A40F6016472}"/>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417068" y="971375"/>
            <a:ext cx="6983784" cy="491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箭头: 圆角右 4">
            <a:extLst>
              <a:ext uri="{FF2B5EF4-FFF2-40B4-BE49-F238E27FC236}">
                <a16:creationId xmlns:a16="http://schemas.microsoft.com/office/drawing/2014/main" id="{8D8FF66E-568E-43C2-92EA-CA38B986BCCA}"/>
              </a:ext>
            </a:extLst>
          </p:cNvPr>
          <p:cNvSpPr/>
          <p:nvPr/>
        </p:nvSpPr>
        <p:spPr>
          <a:xfrm>
            <a:off x="5825238" y="2417064"/>
            <a:ext cx="2684778" cy="86868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aphicFrame>
        <p:nvGraphicFramePr>
          <p:cNvPr id="12" name="表格 11">
            <a:extLst>
              <a:ext uri="{FF2B5EF4-FFF2-40B4-BE49-F238E27FC236}">
                <a16:creationId xmlns:a16="http://schemas.microsoft.com/office/drawing/2014/main" id="{128B6DB0-11A7-41DF-B9D4-8B54077A1D59}"/>
              </a:ext>
            </a:extLst>
          </p:cNvPr>
          <p:cNvGraphicFramePr>
            <a:graphicFrameLocks noGrp="1"/>
          </p:cNvGraphicFramePr>
          <p:nvPr>
            <p:extLst>
              <p:ext uri="{D42A27DB-BD31-4B8C-83A1-F6EECF244321}">
                <p14:modId xmlns:p14="http://schemas.microsoft.com/office/powerpoint/2010/main" val="3183066042"/>
              </p:ext>
            </p:extLst>
          </p:nvPr>
        </p:nvGraphicFramePr>
        <p:xfrm>
          <a:off x="8822944" y="170073"/>
          <a:ext cx="1259840" cy="5364480"/>
        </p:xfrm>
        <a:graphic>
          <a:graphicData uri="http://schemas.openxmlformats.org/drawingml/2006/table">
            <a:tbl>
              <a:tblPr>
                <a:tableStyleId>{5C22544A-7EE6-4342-B048-85BDC9FD1C3A}</a:tableStyleId>
              </a:tblPr>
              <a:tblGrid>
                <a:gridCol w="1259840">
                  <a:extLst>
                    <a:ext uri="{9D8B030D-6E8A-4147-A177-3AD203B41FA5}">
                      <a16:colId xmlns:a16="http://schemas.microsoft.com/office/drawing/2014/main" val="3103102888"/>
                    </a:ext>
                  </a:extLst>
                </a:gridCol>
              </a:tblGrid>
              <a:tr h="217262">
                <a:tc>
                  <a:txBody>
                    <a:bodyPr/>
                    <a:lstStyle/>
                    <a:p>
                      <a:pPr algn="ctr"/>
                      <a:r>
                        <a:rPr lang="en-US" altLang="zh-CN" sz="1600" dirty="0"/>
                        <a:t>…</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8908403"/>
                  </a:ext>
                </a:extLst>
              </a:tr>
              <a:tr h="217262">
                <a:tc>
                  <a:txBody>
                    <a:bodyPr/>
                    <a:lstStyle/>
                    <a:p>
                      <a:pPr algn="ctr"/>
                      <a:r>
                        <a:rPr lang="en-US" altLang="zh-CN" sz="1600" dirty="0"/>
                        <a:t>10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5117484"/>
                  </a:ext>
                </a:extLst>
              </a:tr>
              <a:tr h="217262">
                <a:tc>
                  <a:txBody>
                    <a:bodyPr/>
                    <a:lstStyle/>
                    <a:p>
                      <a:pPr algn="ctr"/>
                      <a:r>
                        <a:rPr lang="en-US" altLang="zh-CN" sz="1600" dirty="0"/>
                        <a:t>6C</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2644837"/>
                  </a:ext>
                </a:extLst>
              </a:tr>
              <a:tr h="217262">
                <a:tc>
                  <a:txBody>
                    <a:bodyPr/>
                    <a:lstStyle/>
                    <a:p>
                      <a:pPr algn="ctr"/>
                      <a:r>
                        <a:rPr lang="en-US" altLang="zh-CN" sz="1600" dirty="0"/>
                        <a:t>11</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8903610"/>
                  </a:ext>
                </a:extLst>
              </a:tr>
              <a:tr h="217262">
                <a:tc>
                  <a:txBody>
                    <a:bodyPr/>
                    <a:lstStyle/>
                    <a:p>
                      <a:pPr algn="ctr"/>
                      <a:r>
                        <a:rPr lang="en-US" altLang="zh-CN" sz="1600" dirty="0"/>
                        <a:t>6D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7762422"/>
                  </a:ext>
                </a:extLst>
              </a:tr>
              <a:tr h="217262">
                <a:tc>
                  <a:txBody>
                    <a:bodyPr/>
                    <a:lstStyle/>
                    <a:p>
                      <a:pPr algn="ctr"/>
                      <a:r>
                        <a:rPr lang="en-US" altLang="zh-CN" sz="1600" dirty="0"/>
                        <a:t>52</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5927916"/>
                  </a:ext>
                </a:extLst>
              </a:tr>
              <a:tr h="217262">
                <a:tc>
                  <a:txBody>
                    <a:bodyPr/>
                    <a:lstStyle/>
                    <a:p>
                      <a:pPr algn="ctr"/>
                      <a:r>
                        <a:rPr lang="en-US" altLang="zh-CN" sz="1600" dirty="0"/>
                        <a:t>01</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9793928"/>
                  </a:ext>
                </a:extLst>
              </a:tr>
              <a:tr h="217262">
                <a:tc>
                  <a:txBody>
                    <a:bodyPr/>
                    <a:lstStyle/>
                    <a:p>
                      <a:pPr algn="ctr"/>
                      <a:r>
                        <a:rPr lang="en-US" altLang="zh-CN" sz="1600" dirty="0"/>
                        <a:t>32</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91061292"/>
                  </a:ext>
                </a:extLst>
              </a:tr>
              <a:tr h="217262">
                <a:tc>
                  <a:txBody>
                    <a:bodyPr/>
                    <a:lstStyle/>
                    <a:p>
                      <a:pPr algn="ctr"/>
                      <a:r>
                        <a:rPr lang="en-US" altLang="zh-CN" sz="1600" dirty="0"/>
                        <a:t>6E</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927146"/>
                  </a:ext>
                </a:extLst>
              </a:tr>
              <a:tr h="217262">
                <a:tc>
                  <a:txBody>
                    <a:bodyPr/>
                    <a:lstStyle/>
                    <a:p>
                      <a:pPr algn="ctr"/>
                      <a:r>
                        <a:rPr lang="en-US" altLang="zh-CN" sz="1600" dirty="0"/>
                        <a:t>C0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8428076"/>
                  </a:ext>
                </a:extLst>
              </a:tr>
              <a:tr h="217262">
                <a:tc>
                  <a:txBody>
                    <a:bodyPr/>
                    <a:lstStyle/>
                    <a:p>
                      <a:pPr algn="ctr"/>
                      <a:r>
                        <a:rPr lang="en-US" altLang="zh-CN" sz="1600" dirty="0"/>
                        <a:t>00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2104023"/>
                  </a:ext>
                </a:extLst>
              </a:tr>
              <a:tr h="217262">
                <a:tc>
                  <a:txBody>
                    <a:bodyPr/>
                    <a:lstStyle/>
                    <a:p>
                      <a:pPr algn="ctr"/>
                      <a:r>
                        <a:rPr lang="en-US" altLang="zh-CN" sz="1600" dirty="0"/>
                        <a:t>…</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1791414"/>
                  </a:ext>
                </a:extLst>
              </a:tr>
              <a:tr h="217262">
                <a:tc>
                  <a:txBody>
                    <a:bodyPr/>
                    <a:lstStyle/>
                    <a:p>
                      <a:pPr algn="ctr"/>
                      <a:r>
                        <a:rPr lang="en-US" altLang="zh-CN" sz="1600" dirty="0"/>
                        <a:t>01</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7266405"/>
                  </a:ext>
                </a:extLst>
              </a:tr>
              <a:tr h="217262">
                <a:tc>
                  <a:txBody>
                    <a:bodyPr/>
                    <a:lstStyle/>
                    <a:p>
                      <a:pPr algn="ctr"/>
                      <a:r>
                        <a:rPr lang="en-US" altLang="zh-CN" sz="1600" dirty="0"/>
                        <a:t>02</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88884192"/>
                  </a:ext>
                </a:extLst>
              </a:tr>
              <a:tr h="217262">
                <a:tc>
                  <a:txBody>
                    <a:bodyPr/>
                    <a:lstStyle/>
                    <a:p>
                      <a:pPr algn="ctr"/>
                      <a:endParaRPr lang="en-US" altLang="zh-C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6237398"/>
                  </a:ext>
                </a:extLst>
              </a:tr>
              <a:tr h="217262">
                <a:tc>
                  <a:txBody>
                    <a:bodyPr/>
                    <a:lstStyle/>
                    <a:p>
                      <a:pPr algn="ctr"/>
                      <a:r>
                        <a:rPr lang="en-US" altLang="zh-CN" sz="1600" dirty="0"/>
                        <a:t>…</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4939392"/>
                  </a:ext>
                </a:extLst>
              </a:tr>
            </a:tbl>
          </a:graphicData>
        </a:graphic>
      </p:graphicFrame>
      <p:graphicFrame>
        <p:nvGraphicFramePr>
          <p:cNvPr id="15" name="表格 14">
            <a:extLst>
              <a:ext uri="{FF2B5EF4-FFF2-40B4-BE49-F238E27FC236}">
                <a16:creationId xmlns:a16="http://schemas.microsoft.com/office/drawing/2014/main" id="{BADA35AC-0295-4935-AE0B-7130C330DF8B}"/>
              </a:ext>
            </a:extLst>
          </p:cNvPr>
          <p:cNvGraphicFramePr>
            <a:graphicFrameLocks noGrp="1"/>
          </p:cNvGraphicFramePr>
          <p:nvPr>
            <p:extLst>
              <p:ext uri="{D42A27DB-BD31-4B8C-83A1-F6EECF244321}">
                <p14:modId xmlns:p14="http://schemas.microsoft.com/office/powerpoint/2010/main" val="52453301"/>
              </p:ext>
            </p:extLst>
          </p:nvPr>
        </p:nvGraphicFramePr>
        <p:xfrm>
          <a:off x="10082784" y="170073"/>
          <a:ext cx="593652" cy="5364480"/>
        </p:xfrm>
        <a:graphic>
          <a:graphicData uri="http://schemas.openxmlformats.org/drawingml/2006/table">
            <a:tbl>
              <a:tblPr>
                <a:tableStyleId>{5C22544A-7EE6-4342-B048-85BDC9FD1C3A}</a:tableStyleId>
              </a:tblPr>
              <a:tblGrid>
                <a:gridCol w="593652">
                  <a:extLst>
                    <a:ext uri="{9D8B030D-6E8A-4147-A177-3AD203B41FA5}">
                      <a16:colId xmlns:a16="http://schemas.microsoft.com/office/drawing/2014/main" val="3103102888"/>
                    </a:ext>
                  </a:extLst>
                </a:gridCol>
              </a:tblGrid>
              <a:tr h="269720">
                <a:tc>
                  <a:txBody>
                    <a:bodyPr/>
                    <a:lstStyle/>
                    <a:p>
                      <a:pPr algn="ctr"/>
                      <a:r>
                        <a:rPr lang="en-US" altLang="zh-CN" sz="1600" dirty="0"/>
                        <a:t>…</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8908403"/>
                  </a:ext>
                </a:extLst>
              </a:tr>
              <a:tr h="269720">
                <a:tc>
                  <a:txBody>
                    <a:bodyPr/>
                    <a:lstStyle/>
                    <a:p>
                      <a:pPr algn="ctr"/>
                      <a:r>
                        <a:rPr lang="en-US" altLang="zh-CN" sz="1600" dirty="0"/>
                        <a:t>27</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5117484"/>
                  </a:ext>
                </a:extLst>
              </a:tr>
              <a:tr h="269720">
                <a:tc>
                  <a:txBody>
                    <a:bodyPr/>
                    <a:lstStyle/>
                    <a:p>
                      <a:pPr algn="ctr"/>
                      <a:r>
                        <a:rPr lang="en-US" altLang="zh-CN" sz="1600" dirty="0"/>
                        <a:t>28</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2644837"/>
                  </a:ext>
                </a:extLst>
              </a:tr>
              <a:tr h="269720">
                <a:tc>
                  <a:txBody>
                    <a:bodyPr/>
                    <a:lstStyle/>
                    <a:p>
                      <a:pPr algn="ctr"/>
                      <a:r>
                        <a:rPr lang="en-US" altLang="zh-CN" sz="1600" dirty="0"/>
                        <a:t>29</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8903610"/>
                  </a:ext>
                </a:extLst>
              </a:tr>
              <a:tr h="269720">
                <a:tc>
                  <a:txBody>
                    <a:bodyPr/>
                    <a:lstStyle/>
                    <a:p>
                      <a:pPr algn="ctr"/>
                      <a:r>
                        <a:rPr lang="en-US" altLang="zh-CN" sz="1600" dirty="0"/>
                        <a:t>2A</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67762422"/>
                  </a:ext>
                </a:extLst>
              </a:tr>
              <a:tr h="269720">
                <a:tc>
                  <a:txBody>
                    <a:bodyPr/>
                    <a:lstStyle/>
                    <a:p>
                      <a:pPr algn="ctr"/>
                      <a:r>
                        <a:rPr lang="en-US" altLang="zh-CN" sz="1600" dirty="0"/>
                        <a:t>2B</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55927916"/>
                  </a:ext>
                </a:extLst>
              </a:tr>
              <a:tr h="269720">
                <a:tc>
                  <a:txBody>
                    <a:bodyPr/>
                    <a:lstStyle/>
                    <a:p>
                      <a:pPr algn="ctr"/>
                      <a:r>
                        <a:rPr lang="en-US" altLang="zh-CN" sz="1600" dirty="0"/>
                        <a:t>2C</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9793928"/>
                  </a:ext>
                </a:extLst>
              </a:tr>
              <a:tr h="269720">
                <a:tc>
                  <a:txBody>
                    <a:bodyPr/>
                    <a:lstStyle/>
                    <a:p>
                      <a:pPr algn="ctr"/>
                      <a:r>
                        <a:rPr lang="en-US" altLang="zh-CN" sz="1600" dirty="0"/>
                        <a:t>2D</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91061292"/>
                  </a:ext>
                </a:extLst>
              </a:tr>
              <a:tr h="269720">
                <a:tc>
                  <a:txBody>
                    <a:bodyPr/>
                    <a:lstStyle/>
                    <a:p>
                      <a:pPr algn="ctr"/>
                      <a:r>
                        <a:rPr lang="en-US" altLang="zh-CN" sz="1600" dirty="0"/>
                        <a:t>2E</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0927146"/>
                  </a:ext>
                </a:extLst>
              </a:tr>
              <a:tr h="269720">
                <a:tc>
                  <a:txBody>
                    <a:bodyPr/>
                    <a:lstStyle/>
                    <a:p>
                      <a:pPr algn="ctr"/>
                      <a:r>
                        <a:rPr lang="en-US" altLang="zh-CN" sz="1600" dirty="0"/>
                        <a:t>2F</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8428076"/>
                  </a:ext>
                </a:extLst>
              </a:tr>
              <a:tr h="269720">
                <a:tc>
                  <a:txBody>
                    <a:bodyPr/>
                    <a:lstStyle/>
                    <a:p>
                      <a:pPr algn="ctr"/>
                      <a:r>
                        <a:rPr lang="en-US" altLang="zh-CN" sz="1600" dirty="0"/>
                        <a:t>30</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2104023"/>
                  </a:ext>
                </a:extLst>
              </a:tr>
              <a:tr h="269720">
                <a:tc>
                  <a:txBody>
                    <a:bodyPr/>
                    <a:lstStyle/>
                    <a:p>
                      <a:pPr algn="ctr"/>
                      <a:r>
                        <a:rPr lang="en-US" altLang="zh-CN" sz="1600" dirty="0"/>
                        <a:t>…</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1791414"/>
                  </a:ext>
                </a:extLst>
              </a:tr>
              <a:tr h="269720">
                <a:tc>
                  <a:txBody>
                    <a:bodyPr/>
                    <a:lstStyle/>
                    <a:p>
                      <a:pPr algn="ctr"/>
                      <a:r>
                        <a:rPr lang="en-US" altLang="zh-CN" sz="1600" dirty="0"/>
                        <a:t>6C</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6437172"/>
                  </a:ext>
                </a:extLst>
              </a:tr>
              <a:tr h="269720">
                <a:tc>
                  <a:txBody>
                    <a:bodyPr/>
                    <a:lstStyle/>
                    <a:p>
                      <a:pPr algn="ctr"/>
                      <a:r>
                        <a:rPr lang="en-US" altLang="zh-CN" sz="1600" dirty="0"/>
                        <a:t>6D</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6325933"/>
                  </a:ext>
                </a:extLst>
              </a:tr>
              <a:tr h="269720">
                <a:tc>
                  <a:txBody>
                    <a:bodyPr/>
                    <a:lstStyle/>
                    <a:p>
                      <a:pPr algn="ctr"/>
                      <a:r>
                        <a:rPr lang="en-US" altLang="zh-CN" sz="1600" dirty="0"/>
                        <a:t>6E</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8441320"/>
                  </a:ext>
                </a:extLst>
              </a:tr>
              <a:tr h="269720">
                <a:tc>
                  <a:txBody>
                    <a:bodyPr/>
                    <a:lstStyle/>
                    <a:p>
                      <a:pPr algn="ctr"/>
                      <a:r>
                        <a:rPr lang="en-US" altLang="zh-CN" sz="1600" dirty="0"/>
                        <a:t>…</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2537064"/>
                  </a:ext>
                </a:extLst>
              </a:tr>
            </a:tbl>
          </a:graphicData>
        </a:graphic>
      </p:graphicFrame>
    </p:spTree>
    <p:extLst>
      <p:ext uri="{BB962C8B-B14F-4D97-AF65-F5344CB8AC3E}">
        <p14:creationId xmlns:p14="http://schemas.microsoft.com/office/powerpoint/2010/main" val="29437805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p:txBody>
          <a:bodyPr/>
          <a:lstStyle/>
          <a:p>
            <a:r>
              <a:rPr lang="zh-CN" altLang="en-US" dirty="0"/>
              <a:t>计算机“白盒”</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5.2  </a:t>
            </a:r>
            <a:r>
              <a:rPr lang="zh-CN" altLang="en-US" dirty="0"/>
              <a:t>程序执行过程</a:t>
            </a:r>
          </a:p>
        </p:txBody>
      </p:sp>
      <p:pic>
        <p:nvPicPr>
          <p:cNvPr id="8" name="图片 3">
            <a:extLst>
              <a:ext uri="{FF2B5EF4-FFF2-40B4-BE49-F238E27FC236}">
                <a16:creationId xmlns:a16="http://schemas.microsoft.com/office/drawing/2014/main" id="{A955B628-E32D-48AD-BE07-9A40F6016472}"/>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417068" y="971375"/>
            <a:ext cx="6983784" cy="491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流程图: 过程 5">
            <a:extLst>
              <a:ext uri="{FF2B5EF4-FFF2-40B4-BE49-F238E27FC236}">
                <a16:creationId xmlns:a16="http://schemas.microsoft.com/office/drawing/2014/main" id="{F2157799-396D-4DD3-A181-0597DB9354DB}"/>
              </a:ext>
            </a:extLst>
          </p:cNvPr>
          <p:cNvSpPr/>
          <p:nvPr/>
        </p:nvSpPr>
        <p:spPr>
          <a:xfrm>
            <a:off x="4011168" y="3179430"/>
            <a:ext cx="841248" cy="32918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PC = 27</a:t>
            </a:r>
            <a:endParaRPr lang="zh-CN" altLang="en-US" sz="1400" dirty="0"/>
          </a:p>
        </p:txBody>
      </p:sp>
      <p:sp>
        <p:nvSpPr>
          <p:cNvPr id="9" name="流程图: 过程 8">
            <a:extLst>
              <a:ext uri="{FF2B5EF4-FFF2-40B4-BE49-F238E27FC236}">
                <a16:creationId xmlns:a16="http://schemas.microsoft.com/office/drawing/2014/main" id="{7CD7F6AE-24AC-4F3D-891A-A48148C9319E}"/>
              </a:ext>
            </a:extLst>
          </p:cNvPr>
          <p:cNvSpPr/>
          <p:nvPr/>
        </p:nvSpPr>
        <p:spPr>
          <a:xfrm>
            <a:off x="4011168" y="1807179"/>
            <a:ext cx="841248" cy="32918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AR = 27</a:t>
            </a:r>
            <a:endParaRPr lang="zh-CN" altLang="en-US" sz="1400" dirty="0"/>
          </a:p>
        </p:txBody>
      </p:sp>
      <p:sp>
        <p:nvSpPr>
          <p:cNvPr id="7" name="矩形 6">
            <a:extLst>
              <a:ext uri="{FF2B5EF4-FFF2-40B4-BE49-F238E27FC236}">
                <a16:creationId xmlns:a16="http://schemas.microsoft.com/office/drawing/2014/main" id="{2A704A81-5E39-448C-BE23-792B0DB00118}"/>
              </a:ext>
            </a:extLst>
          </p:cNvPr>
          <p:cNvSpPr/>
          <p:nvPr/>
        </p:nvSpPr>
        <p:spPr>
          <a:xfrm>
            <a:off x="4340352" y="2136362"/>
            <a:ext cx="182880" cy="104306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C27EE30F-E4A2-41D0-B674-C940411C6442}"/>
              </a:ext>
            </a:extLst>
          </p:cNvPr>
          <p:cNvSpPr/>
          <p:nvPr/>
        </p:nvSpPr>
        <p:spPr>
          <a:xfrm>
            <a:off x="4340352" y="1376218"/>
            <a:ext cx="182880" cy="435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29C13E4-1CB0-404B-867E-9E09D6D53736}"/>
              </a:ext>
            </a:extLst>
          </p:cNvPr>
          <p:cNvSpPr/>
          <p:nvPr/>
        </p:nvSpPr>
        <p:spPr>
          <a:xfrm rot="5400000">
            <a:off x="5516491" y="394544"/>
            <a:ext cx="91442" cy="20835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6C9F4B4F-E750-4106-A2B6-456FB63D1110}"/>
              </a:ext>
            </a:extLst>
          </p:cNvPr>
          <p:cNvSpPr/>
          <p:nvPr/>
        </p:nvSpPr>
        <p:spPr>
          <a:xfrm>
            <a:off x="5589878" y="1450237"/>
            <a:ext cx="118195" cy="142227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B4E0FB09-5158-492F-B7EB-6A4BB3567789}"/>
              </a:ext>
            </a:extLst>
          </p:cNvPr>
          <p:cNvSpPr/>
          <p:nvPr/>
        </p:nvSpPr>
        <p:spPr>
          <a:xfrm>
            <a:off x="6280727" y="1450237"/>
            <a:ext cx="323273" cy="26772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FF44F4AF-B96D-49D2-95C5-30F998FE6F53}"/>
              </a:ext>
            </a:extLst>
          </p:cNvPr>
          <p:cNvSpPr/>
          <p:nvPr/>
        </p:nvSpPr>
        <p:spPr>
          <a:xfrm>
            <a:off x="5589878" y="3508614"/>
            <a:ext cx="160851" cy="52573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1A4ABF9C-8E40-48ED-8825-0EFC5970CC43}"/>
              </a:ext>
            </a:extLst>
          </p:cNvPr>
          <p:cNvSpPr/>
          <p:nvPr/>
        </p:nvSpPr>
        <p:spPr>
          <a:xfrm rot="5400000">
            <a:off x="4951448" y="3336822"/>
            <a:ext cx="118770" cy="127627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BB9D1BBB-71A8-4C3B-A12F-1A3AB4BFD93F}"/>
              </a:ext>
            </a:extLst>
          </p:cNvPr>
          <p:cNvSpPr/>
          <p:nvPr/>
        </p:nvSpPr>
        <p:spPr>
          <a:xfrm>
            <a:off x="4372694" y="3986483"/>
            <a:ext cx="118195" cy="2856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流程图: 过程 17">
            <a:extLst>
              <a:ext uri="{FF2B5EF4-FFF2-40B4-BE49-F238E27FC236}">
                <a16:creationId xmlns:a16="http://schemas.microsoft.com/office/drawing/2014/main" id="{20E8032E-971B-4C39-8F87-404B5548543A}"/>
              </a:ext>
            </a:extLst>
          </p:cNvPr>
          <p:cNvSpPr/>
          <p:nvPr/>
        </p:nvSpPr>
        <p:spPr>
          <a:xfrm>
            <a:off x="4011168" y="4240702"/>
            <a:ext cx="841248" cy="32918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IR = 106C</a:t>
            </a:r>
            <a:endParaRPr lang="zh-CN" altLang="en-US" sz="1200" dirty="0"/>
          </a:p>
        </p:txBody>
      </p:sp>
      <p:sp>
        <p:nvSpPr>
          <p:cNvPr id="19" name="矩形 18">
            <a:extLst>
              <a:ext uri="{FF2B5EF4-FFF2-40B4-BE49-F238E27FC236}">
                <a16:creationId xmlns:a16="http://schemas.microsoft.com/office/drawing/2014/main" id="{535770AE-0B43-4455-9996-ED083D5F8373}"/>
              </a:ext>
            </a:extLst>
          </p:cNvPr>
          <p:cNvSpPr/>
          <p:nvPr/>
        </p:nvSpPr>
        <p:spPr>
          <a:xfrm>
            <a:off x="4372693" y="4593903"/>
            <a:ext cx="147731" cy="41026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0" name="表格 19">
            <a:extLst>
              <a:ext uri="{FF2B5EF4-FFF2-40B4-BE49-F238E27FC236}">
                <a16:creationId xmlns:a16="http://schemas.microsoft.com/office/drawing/2014/main" id="{39CA7939-114C-473E-8B08-CF517A93AECA}"/>
              </a:ext>
            </a:extLst>
          </p:cNvPr>
          <p:cNvGraphicFramePr>
            <a:graphicFrameLocks noGrp="1"/>
          </p:cNvGraphicFramePr>
          <p:nvPr>
            <p:extLst>
              <p:ext uri="{D42A27DB-BD31-4B8C-83A1-F6EECF244321}">
                <p14:modId xmlns:p14="http://schemas.microsoft.com/office/powerpoint/2010/main" val="444234842"/>
              </p:ext>
            </p:extLst>
          </p:nvPr>
        </p:nvGraphicFramePr>
        <p:xfrm>
          <a:off x="8822944" y="170073"/>
          <a:ext cx="1259840" cy="5364480"/>
        </p:xfrm>
        <a:graphic>
          <a:graphicData uri="http://schemas.openxmlformats.org/drawingml/2006/table">
            <a:tbl>
              <a:tblPr>
                <a:tableStyleId>{5C22544A-7EE6-4342-B048-85BDC9FD1C3A}</a:tableStyleId>
              </a:tblPr>
              <a:tblGrid>
                <a:gridCol w="1259840">
                  <a:extLst>
                    <a:ext uri="{9D8B030D-6E8A-4147-A177-3AD203B41FA5}">
                      <a16:colId xmlns:a16="http://schemas.microsoft.com/office/drawing/2014/main" val="3103102888"/>
                    </a:ext>
                  </a:extLst>
                </a:gridCol>
              </a:tblGrid>
              <a:tr h="217262">
                <a:tc>
                  <a:txBody>
                    <a:bodyPr/>
                    <a:lstStyle/>
                    <a:p>
                      <a:pPr algn="ctr"/>
                      <a:r>
                        <a:rPr lang="en-US" altLang="zh-CN" sz="1600" dirty="0"/>
                        <a:t>…</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8908403"/>
                  </a:ext>
                </a:extLst>
              </a:tr>
              <a:tr h="217262">
                <a:tc>
                  <a:txBody>
                    <a:bodyPr/>
                    <a:lstStyle/>
                    <a:p>
                      <a:pPr algn="ctr"/>
                      <a:r>
                        <a:rPr lang="en-US" altLang="zh-CN" sz="1600" dirty="0"/>
                        <a:t>10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5117484"/>
                  </a:ext>
                </a:extLst>
              </a:tr>
              <a:tr h="217262">
                <a:tc>
                  <a:txBody>
                    <a:bodyPr/>
                    <a:lstStyle/>
                    <a:p>
                      <a:pPr algn="ctr"/>
                      <a:r>
                        <a:rPr lang="en-US" altLang="zh-CN" sz="1600" dirty="0"/>
                        <a:t>6C</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2644837"/>
                  </a:ext>
                </a:extLst>
              </a:tr>
              <a:tr h="217262">
                <a:tc>
                  <a:txBody>
                    <a:bodyPr/>
                    <a:lstStyle/>
                    <a:p>
                      <a:pPr algn="ctr"/>
                      <a:r>
                        <a:rPr lang="en-US" altLang="zh-CN" sz="1600" dirty="0"/>
                        <a:t>11</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8903610"/>
                  </a:ext>
                </a:extLst>
              </a:tr>
              <a:tr h="217262">
                <a:tc>
                  <a:txBody>
                    <a:bodyPr/>
                    <a:lstStyle/>
                    <a:p>
                      <a:pPr algn="ctr"/>
                      <a:r>
                        <a:rPr lang="en-US" altLang="zh-CN" sz="1600" dirty="0"/>
                        <a:t>6D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7762422"/>
                  </a:ext>
                </a:extLst>
              </a:tr>
              <a:tr h="217262">
                <a:tc>
                  <a:txBody>
                    <a:bodyPr/>
                    <a:lstStyle/>
                    <a:p>
                      <a:pPr algn="ctr"/>
                      <a:r>
                        <a:rPr lang="en-US" altLang="zh-CN" sz="1600" dirty="0"/>
                        <a:t>52</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5927916"/>
                  </a:ext>
                </a:extLst>
              </a:tr>
              <a:tr h="217262">
                <a:tc>
                  <a:txBody>
                    <a:bodyPr/>
                    <a:lstStyle/>
                    <a:p>
                      <a:pPr algn="ctr"/>
                      <a:r>
                        <a:rPr lang="en-US" altLang="zh-CN" sz="1600" dirty="0"/>
                        <a:t>01</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9793928"/>
                  </a:ext>
                </a:extLst>
              </a:tr>
              <a:tr h="217262">
                <a:tc>
                  <a:txBody>
                    <a:bodyPr/>
                    <a:lstStyle/>
                    <a:p>
                      <a:pPr algn="ctr"/>
                      <a:r>
                        <a:rPr lang="en-US" altLang="zh-CN" sz="1600" dirty="0"/>
                        <a:t>32</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91061292"/>
                  </a:ext>
                </a:extLst>
              </a:tr>
              <a:tr h="217262">
                <a:tc>
                  <a:txBody>
                    <a:bodyPr/>
                    <a:lstStyle/>
                    <a:p>
                      <a:pPr algn="ctr"/>
                      <a:r>
                        <a:rPr lang="en-US" altLang="zh-CN" sz="1600" dirty="0"/>
                        <a:t>6E</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927146"/>
                  </a:ext>
                </a:extLst>
              </a:tr>
              <a:tr h="217262">
                <a:tc>
                  <a:txBody>
                    <a:bodyPr/>
                    <a:lstStyle/>
                    <a:p>
                      <a:pPr algn="ctr"/>
                      <a:r>
                        <a:rPr lang="en-US" altLang="zh-CN" sz="1600" dirty="0"/>
                        <a:t>C0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8428076"/>
                  </a:ext>
                </a:extLst>
              </a:tr>
              <a:tr h="217262">
                <a:tc>
                  <a:txBody>
                    <a:bodyPr/>
                    <a:lstStyle/>
                    <a:p>
                      <a:pPr algn="ctr"/>
                      <a:r>
                        <a:rPr lang="en-US" altLang="zh-CN" sz="1600" dirty="0"/>
                        <a:t>00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2104023"/>
                  </a:ext>
                </a:extLst>
              </a:tr>
              <a:tr h="217262">
                <a:tc>
                  <a:txBody>
                    <a:bodyPr/>
                    <a:lstStyle/>
                    <a:p>
                      <a:pPr algn="ctr"/>
                      <a:r>
                        <a:rPr lang="en-US" altLang="zh-CN" sz="1600" dirty="0"/>
                        <a:t>…</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1791414"/>
                  </a:ext>
                </a:extLst>
              </a:tr>
              <a:tr h="217262">
                <a:tc>
                  <a:txBody>
                    <a:bodyPr/>
                    <a:lstStyle/>
                    <a:p>
                      <a:pPr algn="ctr"/>
                      <a:r>
                        <a:rPr lang="en-US" altLang="zh-CN" sz="1600" dirty="0"/>
                        <a:t>01</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7266405"/>
                  </a:ext>
                </a:extLst>
              </a:tr>
              <a:tr h="217262">
                <a:tc>
                  <a:txBody>
                    <a:bodyPr/>
                    <a:lstStyle/>
                    <a:p>
                      <a:pPr algn="ctr"/>
                      <a:r>
                        <a:rPr lang="en-US" altLang="zh-CN" sz="1600" dirty="0"/>
                        <a:t>02</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88884192"/>
                  </a:ext>
                </a:extLst>
              </a:tr>
              <a:tr h="217262">
                <a:tc>
                  <a:txBody>
                    <a:bodyPr/>
                    <a:lstStyle/>
                    <a:p>
                      <a:pPr algn="ct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6237398"/>
                  </a:ext>
                </a:extLst>
              </a:tr>
              <a:tr h="217262">
                <a:tc>
                  <a:txBody>
                    <a:bodyPr/>
                    <a:lstStyle/>
                    <a:p>
                      <a:pPr algn="ctr"/>
                      <a:r>
                        <a:rPr lang="en-US" altLang="zh-CN" sz="1600" dirty="0"/>
                        <a:t>…</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4939392"/>
                  </a:ext>
                </a:extLst>
              </a:tr>
            </a:tbl>
          </a:graphicData>
        </a:graphic>
      </p:graphicFrame>
      <p:graphicFrame>
        <p:nvGraphicFramePr>
          <p:cNvPr id="21" name="表格 20">
            <a:extLst>
              <a:ext uri="{FF2B5EF4-FFF2-40B4-BE49-F238E27FC236}">
                <a16:creationId xmlns:a16="http://schemas.microsoft.com/office/drawing/2014/main" id="{3962C9EB-6E22-4E4A-BA26-47C01DE274DB}"/>
              </a:ext>
            </a:extLst>
          </p:cNvPr>
          <p:cNvGraphicFramePr>
            <a:graphicFrameLocks noGrp="1"/>
          </p:cNvGraphicFramePr>
          <p:nvPr>
            <p:extLst>
              <p:ext uri="{D42A27DB-BD31-4B8C-83A1-F6EECF244321}">
                <p14:modId xmlns:p14="http://schemas.microsoft.com/office/powerpoint/2010/main" val="376020778"/>
              </p:ext>
            </p:extLst>
          </p:nvPr>
        </p:nvGraphicFramePr>
        <p:xfrm>
          <a:off x="10082784" y="170073"/>
          <a:ext cx="593652" cy="5364480"/>
        </p:xfrm>
        <a:graphic>
          <a:graphicData uri="http://schemas.openxmlformats.org/drawingml/2006/table">
            <a:tbl>
              <a:tblPr>
                <a:tableStyleId>{5C22544A-7EE6-4342-B048-85BDC9FD1C3A}</a:tableStyleId>
              </a:tblPr>
              <a:tblGrid>
                <a:gridCol w="593652">
                  <a:extLst>
                    <a:ext uri="{9D8B030D-6E8A-4147-A177-3AD203B41FA5}">
                      <a16:colId xmlns:a16="http://schemas.microsoft.com/office/drawing/2014/main" val="3103102888"/>
                    </a:ext>
                  </a:extLst>
                </a:gridCol>
              </a:tblGrid>
              <a:tr h="269720">
                <a:tc>
                  <a:txBody>
                    <a:bodyPr/>
                    <a:lstStyle/>
                    <a:p>
                      <a:pPr algn="ctr"/>
                      <a:r>
                        <a:rPr lang="en-US" altLang="zh-CN" sz="1600" dirty="0"/>
                        <a:t>…</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8908403"/>
                  </a:ext>
                </a:extLst>
              </a:tr>
              <a:tr h="269720">
                <a:tc>
                  <a:txBody>
                    <a:bodyPr/>
                    <a:lstStyle/>
                    <a:p>
                      <a:pPr algn="ctr"/>
                      <a:r>
                        <a:rPr lang="en-US" altLang="zh-CN" sz="1600" dirty="0"/>
                        <a:t>27</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5117484"/>
                  </a:ext>
                </a:extLst>
              </a:tr>
              <a:tr h="269720">
                <a:tc>
                  <a:txBody>
                    <a:bodyPr/>
                    <a:lstStyle/>
                    <a:p>
                      <a:pPr algn="ctr"/>
                      <a:r>
                        <a:rPr lang="en-US" altLang="zh-CN" sz="1600" dirty="0"/>
                        <a:t>28</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2644837"/>
                  </a:ext>
                </a:extLst>
              </a:tr>
              <a:tr h="269720">
                <a:tc>
                  <a:txBody>
                    <a:bodyPr/>
                    <a:lstStyle/>
                    <a:p>
                      <a:pPr algn="ctr"/>
                      <a:r>
                        <a:rPr lang="en-US" altLang="zh-CN" sz="1600" dirty="0"/>
                        <a:t>29</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8903610"/>
                  </a:ext>
                </a:extLst>
              </a:tr>
              <a:tr h="269720">
                <a:tc>
                  <a:txBody>
                    <a:bodyPr/>
                    <a:lstStyle/>
                    <a:p>
                      <a:pPr algn="ctr"/>
                      <a:r>
                        <a:rPr lang="en-US" altLang="zh-CN" sz="1600" dirty="0"/>
                        <a:t>2A</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67762422"/>
                  </a:ext>
                </a:extLst>
              </a:tr>
              <a:tr h="269720">
                <a:tc>
                  <a:txBody>
                    <a:bodyPr/>
                    <a:lstStyle/>
                    <a:p>
                      <a:pPr algn="ctr"/>
                      <a:r>
                        <a:rPr lang="en-US" altLang="zh-CN" sz="1600" dirty="0"/>
                        <a:t>2B</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55927916"/>
                  </a:ext>
                </a:extLst>
              </a:tr>
              <a:tr h="269720">
                <a:tc>
                  <a:txBody>
                    <a:bodyPr/>
                    <a:lstStyle/>
                    <a:p>
                      <a:pPr algn="ctr"/>
                      <a:r>
                        <a:rPr lang="en-US" altLang="zh-CN" sz="1600" dirty="0"/>
                        <a:t>2C</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9793928"/>
                  </a:ext>
                </a:extLst>
              </a:tr>
              <a:tr h="269720">
                <a:tc>
                  <a:txBody>
                    <a:bodyPr/>
                    <a:lstStyle/>
                    <a:p>
                      <a:pPr algn="ctr"/>
                      <a:r>
                        <a:rPr lang="en-US" altLang="zh-CN" sz="1600" dirty="0"/>
                        <a:t>2D</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91061292"/>
                  </a:ext>
                </a:extLst>
              </a:tr>
              <a:tr h="269720">
                <a:tc>
                  <a:txBody>
                    <a:bodyPr/>
                    <a:lstStyle/>
                    <a:p>
                      <a:pPr algn="ctr"/>
                      <a:r>
                        <a:rPr lang="en-US" altLang="zh-CN" sz="1600" dirty="0"/>
                        <a:t>2E</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0927146"/>
                  </a:ext>
                </a:extLst>
              </a:tr>
              <a:tr h="269720">
                <a:tc>
                  <a:txBody>
                    <a:bodyPr/>
                    <a:lstStyle/>
                    <a:p>
                      <a:pPr algn="ctr"/>
                      <a:r>
                        <a:rPr lang="en-US" altLang="zh-CN" sz="1600" dirty="0"/>
                        <a:t>2F</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8428076"/>
                  </a:ext>
                </a:extLst>
              </a:tr>
              <a:tr h="269720">
                <a:tc>
                  <a:txBody>
                    <a:bodyPr/>
                    <a:lstStyle/>
                    <a:p>
                      <a:pPr algn="ctr"/>
                      <a:r>
                        <a:rPr lang="en-US" altLang="zh-CN" sz="1600" dirty="0"/>
                        <a:t>30</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2104023"/>
                  </a:ext>
                </a:extLst>
              </a:tr>
              <a:tr h="269720">
                <a:tc>
                  <a:txBody>
                    <a:bodyPr/>
                    <a:lstStyle/>
                    <a:p>
                      <a:pPr algn="ctr"/>
                      <a:r>
                        <a:rPr lang="en-US" altLang="zh-CN" sz="1600" dirty="0"/>
                        <a:t>…</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1791414"/>
                  </a:ext>
                </a:extLst>
              </a:tr>
              <a:tr h="269720">
                <a:tc>
                  <a:txBody>
                    <a:bodyPr/>
                    <a:lstStyle/>
                    <a:p>
                      <a:pPr algn="ctr"/>
                      <a:r>
                        <a:rPr lang="en-US" altLang="zh-CN" sz="1600" dirty="0"/>
                        <a:t>6C</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6437172"/>
                  </a:ext>
                </a:extLst>
              </a:tr>
              <a:tr h="269720">
                <a:tc>
                  <a:txBody>
                    <a:bodyPr/>
                    <a:lstStyle/>
                    <a:p>
                      <a:pPr algn="ctr"/>
                      <a:r>
                        <a:rPr lang="en-US" altLang="zh-CN" sz="1600" dirty="0"/>
                        <a:t>6D</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6325933"/>
                  </a:ext>
                </a:extLst>
              </a:tr>
              <a:tr h="269720">
                <a:tc>
                  <a:txBody>
                    <a:bodyPr/>
                    <a:lstStyle/>
                    <a:p>
                      <a:pPr algn="ctr"/>
                      <a:r>
                        <a:rPr lang="en-US" altLang="zh-CN" sz="1600" dirty="0"/>
                        <a:t>6E</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8441320"/>
                  </a:ext>
                </a:extLst>
              </a:tr>
              <a:tr h="269720">
                <a:tc>
                  <a:txBody>
                    <a:bodyPr/>
                    <a:lstStyle/>
                    <a:p>
                      <a:pPr algn="ctr"/>
                      <a:r>
                        <a:rPr lang="en-US" altLang="zh-CN" sz="1600" dirty="0"/>
                        <a:t>…</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2537064"/>
                  </a:ext>
                </a:extLst>
              </a:tr>
            </a:tbl>
          </a:graphicData>
        </a:graphic>
      </p:graphicFrame>
    </p:spTree>
    <p:extLst>
      <p:ext uri="{BB962C8B-B14F-4D97-AF65-F5344CB8AC3E}">
        <p14:creationId xmlns:p14="http://schemas.microsoft.com/office/powerpoint/2010/main" val="3674458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par>
                          <p:cTn id="20" fill="hold">
                            <p:stCondLst>
                              <p:cond delay="1000"/>
                            </p:stCondLst>
                            <p:childTnLst>
                              <p:par>
                                <p:cTn id="21" presetID="22" presetClass="entr" presetSubtype="1"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up)">
                                      <p:cBhvr>
                                        <p:cTn id="23" dur="500"/>
                                        <p:tgtEl>
                                          <p:spTgt spid="13"/>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up)">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up)">
                                      <p:cBhvr>
                                        <p:cTn id="31" dur="500"/>
                                        <p:tgtEl>
                                          <p:spTgt spid="15"/>
                                        </p:tgtEl>
                                      </p:cBhvr>
                                    </p:animEffect>
                                  </p:childTnLst>
                                </p:cTn>
                              </p:par>
                            </p:childTnLst>
                          </p:cTn>
                        </p:par>
                        <p:par>
                          <p:cTn id="32" fill="hold">
                            <p:stCondLst>
                              <p:cond delay="500"/>
                            </p:stCondLst>
                            <p:childTnLst>
                              <p:par>
                                <p:cTn id="33" presetID="22" presetClass="entr" presetSubtype="2"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right)">
                                      <p:cBhvr>
                                        <p:cTn id="35" dur="500"/>
                                        <p:tgtEl>
                                          <p:spTgt spid="16"/>
                                        </p:tgtEl>
                                      </p:cBhvr>
                                    </p:animEffect>
                                  </p:childTnLst>
                                </p:cTn>
                              </p:par>
                            </p:childTnLst>
                          </p:cTn>
                        </p:par>
                        <p:par>
                          <p:cTn id="36" fill="hold">
                            <p:stCondLst>
                              <p:cond delay="1000"/>
                            </p:stCondLst>
                            <p:childTnLst>
                              <p:par>
                                <p:cTn id="37" presetID="22" presetClass="entr" presetSubtype="1"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up)">
                                      <p:cBhvr>
                                        <p:cTn id="39" dur="500"/>
                                        <p:tgtEl>
                                          <p:spTgt spid="17"/>
                                        </p:tgtEl>
                                      </p:cBhvr>
                                    </p:animEffect>
                                  </p:childTnLst>
                                </p:cTn>
                              </p:par>
                            </p:childTnLst>
                          </p:cTn>
                        </p:par>
                        <p:par>
                          <p:cTn id="40" fill="hold">
                            <p:stCondLst>
                              <p:cond delay="1500"/>
                            </p:stCondLst>
                            <p:childTnLst>
                              <p:par>
                                <p:cTn id="41" presetID="1" presetClass="entr" presetSubtype="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up)">
                                      <p:cBhvr>
                                        <p:cTn id="4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p:txBody>
          <a:bodyPr/>
          <a:lstStyle/>
          <a:p>
            <a:r>
              <a:rPr lang="zh-CN" altLang="en-US" dirty="0"/>
              <a:t>计算机“白盒”</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5.2  </a:t>
            </a:r>
            <a:r>
              <a:rPr lang="zh-CN" altLang="en-US" dirty="0"/>
              <a:t>程序执行过程</a:t>
            </a:r>
          </a:p>
        </p:txBody>
      </p:sp>
      <p:pic>
        <p:nvPicPr>
          <p:cNvPr id="8" name="图片 3">
            <a:extLst>
              <a:ext uri="{FF2B5EF4-FFF2-40B4-BE49-F238E27FC236}">
                <a16:creationId xmlns:a16="http://schemas.microsoft.com/office/drawing/2014/main" id="{A955B628-E32D-48AD-BE07-9A40F6016472}"/>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417068" y="971375"/>
            <a:ext cx="6983784" cy="491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流程图: 过程 5">
            <a:extLst>
              <a:ext uri="{FF2B5EF4-FFF2-40B4-BE49-F238E27FC236}">
                <a16:creationId xmlns:a16="http://schemas.microsoft.com/office/drawing/2014/main" id="{F2157799-396D-4DD3-A181-0597DB9354DB}"/>
              </a:ext>
            </a:extLst>
          </p:cNvPr>
          <p:cNvSpPr/>
          <p:nvPr/>
        </p:nvSpPr>
        <p:spPr>
          <a:xfrm>
            <a:off x="4011168" y="3179430"/>
            <a:ext cx="841248" cy="32918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PC = 29</a:t>
            </a:r>
            <a:endParaRPr lang="zh-CN" altLang="en-US" sz="1400" dirty="0"/>
          </a:p>
        </p:txBody>
      </p:sp>
      <p:sp>
        <p:nvSpPr>
          <p:cNvPr id="9" name="流程图: 过程 8">
            <a:extLst>
              <a:ext uri="{FF2B5EF4-FFF2-40B4-BE49-F238E27FC236}">
                <a16:creationId xmlns:a16="http://schemas.microsoft.com/office/drawing/2014/main" id="{7CD7F6AE-24AC-4F3D-891A-A48148C9319E}"/>
              </a:ext>
            </a:extLst>
          </p:cNvPr>
          <p:cNvSpPr/>
          <p:nvPr/>
        </p:nvSpPr>
        <p:spPr>
          <a:xfrm>
            <a:off x="4011168" y="1807179"/>
            <a:ext cx="841248" cy="32918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AR = 6C</a:t>
            </a:r>
            <a:endParaRPr lang="zh-CN" altLang="en-US" sz="1400" dirty="0"/>
          </a:p>
        </p:txBody>
      </p:sp>
      <p:sp>
        <p:nvSpPr>
          <p:cNvPr id="18" name="流程图: 过程 17">
            <a:extLst>
              <a:ext uri="{FF2B5EF4-FFF2-40B4-BE49-F238E27FC236}">
                <a16:creationId xmlns:a16="http://schemas.microsoft.com/office/drawing/2014/main" id="{20E8032E-971B-4C39-8F87-404B5548543A}"/>
              </a:ext>
            </a:extLst>
          </p:cNvPr>
          <p:cNvSpPr/>
          <p:nvPr/>
        </p:nvSpPr>
        <p:spPr>
          <a:xfrm>
            <a:off x="4011168" y="4240702"/>
            <a:ext cx="841248" cy="32918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IR = 106C</a:t>
            </a:r>
            <a:endParaRPr lang="zh-CN" altLang="en-US" sz="1200" dirty="0"/>
          </a:p>
        </p:txBody>
      </p:sp>
      <p:graphicFrame>
        <p:nvGraphicFramePr>
          <p:cNvPr id="20" name="表格 19">
            <a:extLst>
              <a:ext uri="{FF2B5EF4-FFF2-40B4-BE49-F238E27FC236}">
                <a16:creationId xmlns:a16="http://schemas.microsoft.com/office/drawing/2014/main" id="{39CA7939-114C-473E-8B08-CF517A93AECA}"/>
              </a:ext>
            </a:extLst>
          </p:cNvPr>
          <p:cNvGraphicFramePr>
            <a:graphicFrameLocks noGrp="1"/>
          </p:cNvGraphicFramePr>
          <p:nvPr>
            <p:extLst>
              <p:ext uri="{D42A27DB-BD31-4B8C-83A1-F6EECF244321}">
                <p14:modId xmlns:p14="http://schemas.microsoft.com/office/powerpoint/2010/main" val="2952396791"/>
              </p:ext>
            </p:extLst>
          </p:nvPr>
        </p:nvGraphicFramePr>
        <p:xfrm>
          <a:off x="8822944" y="170073"/>
          <a:ext cx="1259840" cy="5364480"/>
        </p:xfrm>
        <a:graphic>
          <a:graphicData uri="http://schemas.openxmlformats.org/drawingml/2006/table">
            <a:tbl>
              <a:tblPr>
                <a:tableStyleId>{5C22544A-7EE6-4342-B048-85BDC9FD1C3A}</a:tableStyleId>
              </a:tblPr>
              <a:tblGrid>
                <a:gridCol w="1259840">
                  <a:extLst>
                    <a:ext uri="{9D8B030D-6E8A-4147-A177-3AD203B41FA5}">
                      <a16:colId xmlns:a16="http://schemas.microsoft.com/office/drawing/2014/main" val="3103102888"/>
                    </a:ext>
                  </a:extLst>
                </a:gridCol>
              </a:tblGrid>
              <a:tr h="217262">
                <a:tc>
                  <a:txBody>
                    <a:bodyPr/>
                    <a:lstStyle/>
                    <a:p>
                      <a:pPr algn="ctr"/>
                      <a:r>
                        <a:rPr lang="en-US" altLang="zh-CN" sz="1600" dirty="0"/>
                        <a:t>…</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8908403"/>
                  </a:ext>
                </a:extLst>
              </a:tr>
              <a:tr h="217262">
                <a:tc>
                  <a:txBody>
                    <a:bodyPr/>
                    <a:lstStyle/>
                    <a:p>
                      <a:pPr algn="ctr"/>
                      <a:r>
                        <a:rPr lang="en-US" altLang="zh-CN" sz="1600" dirty="0"/>
                        <a:t>10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5117484"/>
                  </a:ext>
                </a:extLst>
              </a:tr>
              <a:tr h="217262">
                <a:tc>
                  <a:txBody>
                    <a:bodyPr/>
                    <a:lstStyle/>
                    <a:p>
                      <a:pPr algn="ctr"/>
                      <a:r>
                        <a:rPr lang="en-US" altLang="zh-CN" sz="1600" dirty="0"/>
                        <a:t>6C</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2644837"/>
                  </a:ext>
                </a:extLst>
              </a:tr>
              <a:tr h="217262">
                <a:tc>
                  <a:txBody>
                    <a:bodyPr/>
                    <a:lstStyle/>
                    <a:p>
                      <a:pPr algn="ctr"/>
                      <a:r>
                        <a:rPr lang="en-US" altLang="zh-CN" sz="1600" dirty="0"/>
                        <a:t>11</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8903610"/>
                  </a:ext>
                </a:extLst>
              </a:tr>
              <a:tr h="217262">
                <a:tc>
                  <a:txBody>
                    <a:bodyPr/>
                    <a:lstStyle/>
                    <a:p>
                      <a:pPr algn="ctr"/>
                      <a:r>
                        <a:rPr lang="en-US" altLang="zh-CN" sz="1600" dirty="0"/>
                        <a:t>6D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7762422"/>
                  </a:ext>
                </a:extLst>
              </a:tr>
              <a:tr h="217262">
                <a:tc>
                  <a:txBody>
                    <a:bodyPr/>
                    <a:lstStyle/>
                    <a:p>
                      <a:pPr algn="ctr"/>
                      <a:r>
                        <a:rPr lang="en-US" altLang="zh-CN" sz="1600" dirty="0"/>
                        <a:t>52</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5927916"/>
                  </a:ext>
                </a:extLst>
              </a:tr>
              <a:tr h="217262">
                <a:tc>
                  <a:txBody>
                    <a:bodyPr/>
                    <a:lstStyle/>
                    <a:p>
                      <a:pPr algn="ctr"/>
                      <a:r>
                        <a:rPr lang="en-US" altLang="zh-CN" sz="1600" dirty="0"/>
                        <a:t>01</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9793928"/>
                  </a:ext>
                </a:extLst>
              </a:tr>
              <a:tr h="217262">
                <a:tc>
                  <a:txBody>
                    <a:bodyPr/>
                    <a:lstStyle/>
                    <a:p>
                      <a:pPr algn="ctr"/>
                      <a:r>
                        <a:rPr lang="en-US" altLang="zh-CN" sz="1600" dirty="0"/>
                        <a:t>32</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91061292"/>
                  </a:ext>
                </a:extLst>
              </a:tr>
              <a:tr h="217262">
                <a:tc>
                  <a:txBody>
                    <a:bodyPr/>
                    <a:lstStyle/>
                    <a:p>
                      <a:pPr algn="ctr"/>
                      <a:r>
                        <a:rPr lang="en-US" altLang="zh-CN" sz="1600" dirty="0"/>
                        <a:t>6E</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927146"/>
                  </a:ext>
                </a:extLst>
              </a:tr>
              <a:tr h="217262">
                <a:tc>
                  <a:txBody>
                    <a:bodyPr/>
                    <a:lstStyle/>
                    <a:p>
                      <a:pPr algn="ctr"/>
                      <a:r>
                        <a:rPr lang="en-US" altLang="zh-CN" sz="1600" dirty="0"/>
                        <a:t>C0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8428076"/>
                  </a:ext>
                </a:extLst>
              </a:tr>
              <a:tr h="217262">
                <a:tc>
                  <a:txBody>
                    <a:bodyPr/>
                    <a:lstStyle/>
                    <a:p>
                      <a:pPr algn="ctr"/>
                      <a:r>
                        <a:rPr lang="en-US" altLang="zh-CN" sz="1600" dirty="0"/>
                        <a:t>00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2104023"/>
                  </a:ext>
                </a:extLst>
              </a:tr>
              <a:tr h="217262">
                <a:tc>
                  <a:txBody>
                    <a:bodyPr/>
                    <a:lstStyle/>
                    <a:p>
                      <a:pPr algn="ctr"/>
                      <a:r>
                        <a:rPr lang="en-US" altLang="zh-CN" sz="1600" dirty="0"/>
                        <a:t>…</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1791414"/>
                  </a:ext>
                </a:extLst>
              </a:tr>
              <a:tr h="217262">
                <a:tc>
                  <a:txBody>
                    <a:bodyPr/>
                    <a:lstStyle/>
                    <a:p>
                      <a:pPr algn="ctr"/>
                      <a:r>
                        <a:rPr lang="en-US" altLang="zh-CN" sz="1600" dirty="0"/>
                        <a:t>01</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7266405"/>
                  </a:ext>
                </a:extLst>
              </a:tr>
              <a:tr h="217262">
                <a:tc>
                  <a:txBody>
                    <a:bodyPr/>
                    <a:lstStyle/>
                    <a:p>
                      <a:pPr algn="ctr"/>
                      <a:r>
                        <a:rPr lang="en-US" altLang="zh-CN" sz="1600" dirty="0"/>
                        <a:t>02</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88884192"/>
                  </a:ext>
                </a:extLst>
              </a:tr>
              <a:tr h="217262">
                <a:tc>
                  <a:txBody>
                    <a:bodyPr/>
                    <a:lstStyle/>
                    <a:p>
                      <a:pPr algn="ct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6237398"/>
                  </a:ext>
                </a:extLst>
              </a:tr>
              <a:tr h="217262">
                <a:tc>
                  <a:txBody>
                    <a:bodyPr/>
                    <a:lstStyle/>
                    <a:p>
                      <a:pPr algn="ctr"/>
                      <a:r>
                        <a:rPr lang="en-US" altLang="zh-CN" sz="1600" dirty="0"/>
                        <a:t>…</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4939392"/>
                  </a:ext>
                </a:extLst>
              </a:tr>
            </a:tbl>
          </a:graphicData>
        </a:graphic>
      </p:graphicFrame>
      <p:graphicFrame>
        <p:nvGraphicFramePr>
          <p:cNvPr id="21" name="表格 20">
            <a:extLst>
              <a:ext uri="{FF2B5EF4-FFF2-40B4-BE49-F238E27FC236}">
                <a16:creationId xmlns:a16="http://schemas.microsoft.com/office/drawing/2014/main" id="{3962C9EB-6E22-4E4A-BA26-47C01DE274DB}"/>
              </a:ext>
            </a:extLst>
          </p:cNvPr>
          <p:cNvGraphicFramePr>
            <a:graphicFrameLocks noGrp="1"/>
          </p:cNvGraphicFramePr>
          <p:nvPr/>
        </p:nvGraphicFramePr>
        <p:xfrm>
          <a:off x="10082784" y="170073"/>
          <a:ext cx="593652" cy="5364480"/>
        </p:xfrm>
        <a:graphic>
          <a:graphicData uri="http://schemas.openxmlformats.org/drawingml/2006/table">
            <a:tbl>
              <a:tblPr>
                <a:tableStyleId>{5C22544A-7EE6-4342-B048-85BDC9FD1C3A}</a:tableStyleId>
              </a:tblPr>
              <a:tblGrid>
                <a:gridCol w="593652">
                  <a:extLst>
                    <a:ext uri="{9D8B030D-6E8A-4147-A177-3AD203B41FA5}">
                      <a16:colId xmlns:a16="http://schemas.microsoft.com/office/drawing/2014/main" val="3103102888"/>
                    </a:ext>
                  </a:extLst>
                </a:gridCol>
              </a:tblGrid>
              <a:tr h="269720">
                <a:tc>
                  <a:txBody>
                    <a:bodyPr/>
                    <a:lstStyle/>
                    <a:p>
                      <a:pPr algn="ctr"/>
                      <a:r>
                        <a:rPr lang="en-US" altLang="zh-CN" sz="1600" dirty="0"/>
                        <a:t>…</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8908403"/>
                  </a:ext>
                </a:extLst>
              </a:tr>
              <a:tr h="269720">
                <a:tc>
                  <a:txBody>
                    <a:bodyPr/>
                    <a:lstStyle/>
                    <a:p>
                      <a:pPr algn="ctr"/>
                      <a:r>
                        <a:rPr lang="en-US" altLang="zh-CN" sz="1600" dirty="0"/>
                        <a:t>27</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5117484"/>
                  </a:ext>
                </a:extLst>
              </a:tr>
              <a:tr h="269720">
                <a:tc>
                  <a:txBody>
                    <a:bodyPr/>
                    <a:lstStyle/>
                    <a:p>
                      <a:pPr algn="ctr"/>
                      <a:r>
                        <a:rPr lang="en-US" altLang="zh-CN" sz="1600" dirty="0"/>
                        <a:t>28</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2644837"/>
                  </a:ext>
                </a:extLst>
              </a:tr>
              <a:tr h="269720">
                <a:tc>
                  <a:txBody>
                    <a:bodyPr/>
                    <a:lstStyle/>
                    <a:p>
                      <a:pPr algn="ctr"/>
                      <a:r>
                        <a:rPr lang="en-US" altLang="zh-CN" sz="1600" dirty="0"/>
                        <a:t>29</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8903610"/>
                  </a:ext>
                </a:extLst>
              </a:tr>
              <a:tr h="269720">
                <a:tc>
                  <a:txBody>
                    <a:bodyPr/>
                    <a:lstStyle/>
                    <a:p>
                      <a:pPr algn="ctr"/>
                      <a:r>
                        <a:rPr lang="en-US" altLang="zh-CN" sz="1600" dirty="0"/>
                        <a:t>2A</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67762422"/>
                  </a:ext>
                </a:extLst>
              </a:tr>
              <a:tr h="269720">
                <a:tc>
                  <a:txBody>
                    <a:bodyPr/>
                    <a:lstStyle/>
                    <a:p>
                      <a:pPr algn="ctr"/>
                      <a:r>
                        <a:rPr lang="en-US" altLang="zh-CN" sz="1600" dirty="0"/>
                        <a:t>2B</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55927916"/>
                  </a:ext>
                </a:extLst>
              </a:tr>
              <a:tr h="269720">
                <a:tc>
                  <a:txBody>
                    <a:bodyPr/>
                    <a:lstStyle/>
                    <a:p>
                      <a:pPr algn="ctr"/>
                      <a:r>
                        <a:rPr lang="en-US" altLang="zh-CN" sz="1600" dirty="0"/>
                        <a:t>2C</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9793928"/>
                  </a:ext>
                </a:extLst>
              </a:tr>
              <a:tr h="269720">
                <a:tc>
                  <a:txBody>
                    <a:bodyPr/>
                    <a:lstStyle/>
                    <a:p>
                      <a:pPr algn="ctr"/>
                      <a:r>
                        <a:rPr lang="en-US" altLang="zh-CN" sz="1600" dirty="0"/>
                        <a:t>2D</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91061292"/>
                  </a:ext>
                </a:extLst>
              </a:tr>
              <a:tr h="269720">
                <a:tc>
                  <a:txBody>
                    <a:bodyPr/>
                    <a:lstStyle/>
                    <a:p>
                      <a:pPr algn="ctr"/>
                      <a:r>
                        <a:rPr lang="en-US" altLang="zh-CN" sz="1600" dirty="0"/>
                        <a:t>2E</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0927146"/>
                  </a:ext>
                </a:extLst>
              </a:tr>
              <a:tr h="269720">
                <a:tc>
                  <a:txBody>
                    <a:bodyPr/>
                    <a:lstStyle/>
                    <a:p>
                      <a:pPr algn="ctr"/>
                      <a:r>
                        <a:rPr lang="en-US" altLang="zh-CN" sz="1600" dirty="0"/>
                        <a:t>2F</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8428076"/>
                  </a:ext>
                </a:extLst>
              </a:tr>
              <a:tr h="269720">
                <a:tc>
                  <a:txBody>
                    <a:bodyPr/>
                    <a:lstStyle/>
                    <a:p>
                      <a:pPr algn="ctr"/>
                      <a:r>
                        <a:rPr lang="en-US" altLang="zh-CN" sz="1600" dirty="0"/>
                        <a:t>30</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2104023"/>
                  </a:ext>
                </a:extLst>
              </a:tr>
              <a:tr h="269720">
                <a:tc>
                  <a:txBody>
                    <a:bodyPr/>
                    <a:lstStyle/>
                    <a:p>
                      <a:pPr algn="ctr"/>
                      <a:r>
                        <a:rPr lang="en-US" altLang="zh-CN" sz="1600" dirty="0"/>
                        <a:t>…</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1791414"/>
                  </a:ext>
                </a:extLst>
              </a:tr>
              <a:tr h="269720">
                <a:tc>
                  <a:txBody>
                    <a:bodyPr/>
                    <a:lstStyle/>
                    <a:p>
                      <a:pPr algn="ctr"/>
                      <a:r>
                        <a:rPr lang="en-US" altLang="zh-CN" sz="1600" dirty="0"/>
                        <a:t>6C</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6437172"/>
                  </a:ext>
                </a:extLst>
              </a:tr>
              <a:tr h="269720">
                <a:tc>
                  <a:txBody>
                    <a:bodyPr/>
                    <a:lstStyle/>
                    <a:p>
                      <a:pPr algn="ctr"/>
                      <a:r>
                        <a:rPr lang="en-US" altLang="zh-CN" sz="1600" dirty="0"/>
                        <a:t>6D</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6325933"/>
                  </a:ext>
                </a:extLst>
              </a:tr>
              <a:tr h="269720">
                <a:tc>
                  <a:txBody>
                    <a:bodyPr/>
                    <a:lstStyle/>
                    <a:p>
                      <a:pPr algn="ctr"/>
                      <a:r>
                        <a:rPr lang="en-US" altLang="zh-CN" sz="1600" dirty="0"/>
                        <a:t>6E</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8441320"/>
                  </a:ext>
                </a:extLst>
              </a:tr>
              <a:tr h="269720">
                <a:tc>
                  <a:txBody>
                    <a:bodyPr/>
                    <a:lstStyle/>
                    <a:p>
                      <a:pPr algn="ctr"/>
                      <a:r>
                        <a:rPr lang="en-US" altLang="zh-CN" sz="1600" dirty="0"/>
                        <a:t>…</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2537064"/>
                  </a:ext>
                </a:extLst>
              </a:tr>
            </a:tbl>
          </a:graphicData>
        </a:graphic>
      </p:graphicFrame>
      <p:sp>
        <p:nvSpPr>
          <p:cNvPr id="22" name="矩形 21">
            <a:extLst>
              <a:ext uri="{FF2B5EF4-FFF2-40B4-BE49-F238E27FC236}">
                <a16:creationId xmlns:a16="http://schemas.microsoft.com/office/drawing/2014/main" id="{466E7C2B-C07E-4B03-98A8-27891D88BC93}"/>
              </a:ext>
            </a:extLst>
          </p:cNvPr>
          <p:cNvSpPr/>
          <p:nvPr/>
        </p:nvSpPr>
        <p:spPr>
          <a:xfrm>
            <a:off x="4340352" y="3931202"/>
            <a:ext cx="182880" cy="3095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6ACA8059-47E5-4B38-AE4A-E9B617CD1412}"/>
              </a:ext>
            </a:extLst>
          </p:cNvPr>
          <p:cNvSpPr/>
          <p:nvPr/>
        </p:nvSpPr>
        <p:spPr>
          <a:xfrm rot="16200000">
            <a:off x="3893548" y="3621366"/>
            <a:ext cx="136968" cy="75664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2CE07CEC-0EB1-481B-A405-9AF3C9793BB2}"/>
              </a:ext>
            </a:extLst>
          </p:cNvPr>
          <p:cNvSpPr/>
          <p:nvPr/>
        </p:nvSpPr>
        <p:spPr>
          <a:xfrm>
            <a:off x="3583712" y="2558473"/>
            <a:ext cx="98272" cy="139241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9C129CE6-904A-4B3E-B7C7-F655E19E080B}"/>
              </a:ext>
            </a:extLst>
          </p:cNvPr>
          <p:cNvSpPr/>
          <p:nvPr/>
        </p:nvSpPr>
        <p:spPr>
          <a:xfrm rot="16200000">
            <a:off x="3975383" y="2206813"/>
            <a:ext cx="136969" cy="84124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FBA97526-CFA2-4243-95C1-02861C191A3F}"/>
              </a:ext>
            </a:extLst>
          </p:cNvPr>
          <p:cNvSpPr/>
          <p:nvPr/>
        </p:nvSpPr>
        <p:spPr>
          <a:xfrm>
            <a:off x="4373173" y="2136363"/>
            <a:ext cx="98272" cy="55955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F0B7EC41-7C38-4EFD-BF58-CBEC1793F1C8}"/>
              </a:ext>
            </a:extLst>
          </p:cNvPr>
          <p:cNvSpPr/>
          <p:nvPr/>
        </p:nvSpPr>
        <p:spPr>
          <a:xfrm>
            <a:off x="4340352" y="1376218"/>
            <a:ext cx="182880" cy="435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EA7B5C5E-DE22-4E81-B03E-42DDB7D618B1}"/>
              </a:ext>
            </a:extLst>
          </p:cNvPr>
          <p:cNvSpPr/>
          <p:nvPr/>
        </p:nvSpPr>
        <p:spPr>
          <a:xfrm rot="5400000">
            <a:off x="5516491" y="394544"/>
            <a:ext cx="91442" cy="20835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36E4C175-7127-4DDC-87E3-F9A17AB273BD}"/>
              </a:ext>
            </a:extLst>
          </p:cNvPr>
          <p:cNvSpPr/>
          <p:nvPr/>
        </p:nvSpPr>
        <p:spPr>
          <a:xfrm>
            <a:off x="5589878" y="1450237"/>
            <a:ext cx="118195" cy="142227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3838253A-A5F0-4B83-BC30-5E8CDBD0F833}"/>
              </a:ext>
            </a:extLst>
          </p:cNvPr>
          <p:cNvSpPr/>
          <p:nvPr/>
        </p:nvSpPr>
        <p:spPr>
          <a:xfrm>
            <a:off x="6280727" y="1450237"/>
            <a:ext cx="323273" cy="26772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6791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right)">
                                      <p:cBhvr>
                                        <p:cTn id="11" dur="500"/>
                                        <p:tgtEl>
                                          <p:spTgt spid="23"/>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down)">
                                      <p:cBhvr>
                                        <p:cTn id="15" dur="500"/>
                                        <p:tgtEl>
                                          <p:spTgt spid="2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left)">
                                      <p:cBhvr>
                                        <p:cTn id="19" dur="500"/>
                                        <p:tgtEl>
                                          <p:spTgt spid="25"/>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down)">
                                      <p:cBhvr>
                                        <p:cTn id="23" dur="500"/>
                                        <p:tgtEl>
                                          <p:spTgt spid="26"/>
                                        </p:tgtEl>
                                      </p:cBhvr>
                                    </p:animEffect>
                                  </p:childTnLst>
                                </p:cTn>
                              </p:par>
                            </p:childTnLst>
                          </p:cTn>
                        </p:par>
                        <p:par>
                          <p:cTn id="24" fill="hold">
                            <p:stCondLst>
                              <p:cond delay="2500"/>
                            </p:stCondLst>
                            <p:childTnLst>
                              <p:par>
                                <p:cTn id="25" presetID="1"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down)">
                                      <p:cBhvr>
                                        <p:cTn id="31" dur="500"/>
                                        <p:tgtEl>
                                          <p:spTgt spid="27"/>
                                        </p:tgtEl>
                                      </p:cBhvr>
                                    </p:animEffect>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ipe(left)">
                                      <p:cBhvr>
                                        <p:cTn id="35" dur="500"/>
                                        <p:tgtEl>
                                          <p:spTgt spid="28"/>
                                        </p:tgtEl>
                                      </p:cBhvr>
                                    </p:animEffect>
                                  </p:childTnLst>
                                </p:cTn>
                              </p:par>
                            </p:childTnLst>
                          </p:cTn>
                        </p:par>
                        <p:par>
                          <p:cTn id="36" fill="hold">
                            <p:stCondLst>
                              <p:cond delay="1000"/>
                            </p:stCondLst>
                            <p:childTnLst>
                              <p:par>
                                <p:cTn id="37" presetID="22" presetClass="entr" presetSubtype="1" fill="hold" grpId="0" nodeType="after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wipe(up)">
                                      <p:cBhvr>
                                        <p:cTn id="39" dur="500"/>
                                        <p:tgtEl>
                                          <p:spTgt spid="29"/>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up)">
                                      <p:cBhvr>
                                        <p:cTn id="4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2" grpId="0" animBg="1"/>
      <p:bldP spid="23" grpId="0" animBg="1"/>
      <p:bldP spid="24" grpId="0" animBg="1"/>
      <p:bldP spid="25" grpId="0" animBg="1"/>
      <p:bldP spid="26" grpId="0" animBg="1"/>
      <p:bldP spid="27" grpId="0" animBg="1"/>
      <p:bldP spid="28" grpId="0" animBg="1"/>
      <p:bldP spid="29" grpId="0" animBg="1"/>
      <p:bldP spid="3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p:txBody>
          <a:bodyPr/>
          <a:lstStyle/>
          <a:p>
            <a:r>
              <a:rPr lang="zh-CN" altLang="en-US" dirty="0"/>
              <a:t>计算机“白盒”</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5.2  </a:t>
            </a:r>
            <a:r>
              <a:rPr lang="zh-CN" altLang="en-US" dirty="0"/>
              <a:t>程序执行过程</a:t>
            </a:r>
          </a:p>
        </p:txBody>
      </p:sp>
      <p:pic>
        <p:nvPicPr>
          <p:cNvPr id="8" name="图片 3">
            <a:extLst>
              <a:ext uri="{FF2B5EF4-FFF2-40B4-BE49-F238E27FC236}">
                <a16:creationId xmlns:a16="http://schemas.microsoft.com/office/drawing/2014/main" id="{A955B628-E32D-48AD-BE07-9A40F6016472}"/>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417068" y="971375"/>
            <a:ext cx="6983784" cy="491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流程图: 过程 5">
            <a:extLst>
              <a:ext uri="{FF2B5EF4-FFF2-40B4-BE49-F238E27FC236}">
                <a16:creationId xmlns:a16="http://schemas.microsoft.com/office/drawing/2014/main" id="{F2157799-396D-4DD3-A181-0597DB9354DB}"/>
              </a:ext>
            </a:extLst>
          </p:cNvPr>
          <p:cNvSpPr/>
          <p:nvPr/>
        </p:nvSpPr>
        <p:spPr>
          <a:xfrm>
            <a:off x="4011168" y="3179430"/>
            <a:ext cx="841248" cy="32918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PC = 29</a:t>
            </a:r>
            <a:endParaRPr lang="zh-CN" altLang="en-US" sz="1400" dirty="0"/>
          </a:p>
        </p:txBody>
      </p:sp>
      <p:sp>
        <p:nvSpPr>
          <p:cNvPr id="9" name="流程图: 过程 8">
            <a:extLst>
              <a:ext uri="{FF2B5EF4-FFF2-40B4-BE49-F238E27FC236}">
                <a16:creationId xmlns:a16="http://schemas.microsoft.com/office/drawing/2014/main" id="{7CD7F6AE-24AC-4F3D-891A-A48148C9319E}"/>
              </a:ext>
            </a:extLst>
          </p:cNvPr>
          <p:cNvSpPr/>
          <p:nvPr/>
        </p:nvSpPr>
        <p:spPr>
          <a:xfrm>
            <a:off x="4011168" y="1807179"/>
            <a:ext cx="841248" cy="32918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AR = 6C</a:t>
            </a:r>
            <a:endParaRPr lang="zh-CN" altLang="en-US" sz="1400" dirty="0"/>
          </a:p>
        </p:txBody>
      </p:sp>
      <p:sp>
        <p:nvSpPr>
          <p:cNvPr id="18" name="流程图: 过程 17">
            <a:extLst>
              <a:ext uri="{FF2B5EF4-FFF2-40B4-BE49-F238E27FC236}">
                <a16:creationId xmlns:a16="http://schemas.microsoft.com/office/drawing/2014/main" id="{20E8032E-971B-4C39-8F87-404B5548543A}"/>
              </a:ext>
            </a:extLst>
          </p:cNvPr>
          <p:cNvSpPr/>
          <p:nvPr/>
        </p:nvSpPr>
        <p:spPr>
          <a:xfrm>
            <a:off x="4011168" y="4240702"/>
            <a:ext cx="841248" cy="32918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IR = 106C</a:t>
            </a:r>
            <a:endParaRPr lang="zh-CN" altLang="en-US" sz="1200" dirty="0"/>
          </a:p>
        </p:txBody>
      </p:sp>
      <p:graphicFrame>
        <p:nvGraphicFramePr>
          <p:cNvPr id="20" name="表格 19">
            <a:extLst>
              <a:ext uri="{FF2B5EF4-FFF2-40B4-BE49-F238E27FC236}">
                <a16:creationId xmlns:a16="http://schemas.microsoft.com/office/drawing/2014/main" id="{39CA7939-114C-473E-8B08-CF517A93AECA}"/>
              </a:ext>
            </a:extLst>
          </p:cNvPr>
          <p:cNvGraphicFramePr>
            <a:graphicFrameLocks noGrp="1"/>
          </p:cNvGraphicFramePr>
          <p:nvPr>
            <p:extLst>
              <p:ext uri="{D42A27DB-BD31-4B8C-83A1-F6EECF244321}">
                <p14:modId xmlns:p14="http://schemas.microsoft.com/office/powerpoint/2010/main" val="1199499474"/>
              </p:ext>
            </p:extLst>
          </p:nvPr>
        </p:nvGraphicFramePr>
        <p:xfrm>
          <a:off x="8822944" y="170073"/>
          <a:ext cx="1259840" cy="5364480"/>
        </p:xfrm>
        <a:graphic>
          <a:graphicData uri="http://schemas.openxmlformats.org/drawingml/2006/table">
            <a:tbl>
              <a:tblPr>
                <a:tableStyleId>{5C22544A-7EE6-4342-B048-85BDC9FD1C3A}</a:tableStyleId>
              </a:tblPr>
              <a:tblGrid>
                <a:gridCol w="1259840">
                  <a:extLst>
                    <a:ext uri="{9D8B030D-6E8A-4147-A177-3AD203B41FA5}">
                      <a16:colId xmlns:a16="http://schemas.microsoft.com/office/drawing/2014/main" val="3103102888"/>
                    </a:ext>
                  </a:extLst>
                </a:gridCol>
              </a:tblGrid>
              <a:tr h="217262">
                <a:tc>
                  <a:txBody>
                    <a:bodyPr/>
                    <a:lstStyle/>
                    <a:p>
                      <a:pPr algn="ctr"/>
                      <a:r>
                        <a:rPr lang="en-US" altLang="zh-CN" sz="1600" dirty="0"/>
                        <a:t>…</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8908403"/>
                  </a:ext>
                </a:extLst>
              </a:tr>
              <a:tr h="217262">
                <a:tc>
                  <a:txBody>
                    <a:bodyPr/>
                    <a:lstStyle/>
                    <a:p>
                      <a:pPr algn="ctr"/>
                      <a:r>
                        <a:rPr lang="en-US" altLang="zh-CN" sz="1600" dirty="0"/>
                        <a:t>10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5117484"/>
                  </a:ext>
                </a:extLst>
              </a:tr>
              <a:tr h="217262">
                <a:tc>
                  <a:txBody>
                    <a:bodyPr/>
                    <a:lstStyle/>
                    <a:p>
                      <a:pPr algn="ctr"/>
                      <a:r>
                        <a:rPr lang="en-US" altLang="zh-CN" sz="1600" dirty="0"/>
                        <a:t>6C</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2644837"/>
                  </a:ext>
                </a:extLst>
              </a:tr>
              <a:tr h="217262">
                <a:tc>
                  <a:txBody>
                    <a:bodyPr/>
                    <a:lstStyle/>
                    <a:p>
                      <a:pPr algn="ctr"/>
                      <a:r>
                        <a:rPr lang="en-US" altLang="zh-CN" sz="1600" dirty="0"/>
                        <a:t>11</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8903610"/>
                  </a:ext>
                </a:extLst>
              </a:tr>
              <a:tr h="217262">
                <a:tc>
                  <a:txBody>
                    <a:bodyPr/>
                    <a:lstStyle/>
                    <a:p>
                      <a:pPr algn="ctr"/>
                      <a:r>
                        <a:rPr lang="en-US" altLang="zh-CN" sz="1600" dirty="0"/>
                        <a:t>6D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7762422"/>
                  </a:ext>
                </a:extLst>
              </a:tr>
              <a:tr h="217262">
                <a:tc>
                  <a:txBody>
                    <a:bodyPr/>
                    <a:lstStyle/>
                    <a:p>
                      <a:pPr algn="ctr"/>
                      <a:r>
                        <a:rPr lang="en-US" altLang="zh-CN" sz="1600" dirty="0"/>
                        <a:t>52</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5927916"/>
                  </a:ext>
                </a:extLst>
              </a:tr>
              <a:tr h="217262">
                <a:tc>
                  <a:txBody>
                    <a:bodyPr/>
                    <a:lstStyle/>
                    <a:p>
                      <a:pPr algn="ctr"/>
                      <a:r>
                        <a:rPr lang="en-US" altLang="zh-CN" sz="1600" dirty="0"/>
                        <a:t>01</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9793928"/>
                  </a:ext>
                </a:extLst>
              </a:tr>
              <a:tr h="217262">
                <a:tc>
                  <a:txBody>
                    <a:bodyPr/>
                    <a:lstStyle/>
                    <a:p>
                      <a:pPr algn="ctr"/>
                      <a:r>
                        <a:rPr lang="en-US" altLang="zh-CN" sz="1600" dirty="0"/>
                        <a:t>32</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91061292"/>
                  </a:ext>
                </a:extLst>
              </a:tr>
              <a:tr h="217262">
                <a:tc>
                  <a:txBody>
                    <a:bodyPr/>
                    <a:lstStyle/>
                    <a:p>
                      <a:pPr algn="ctr"/>
                      <a:r>
                        <a:rPr lang="en-US" altLang="zh-CN" sz="1600" dirty="0"/>
                        <a:t>6E</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927146"/>
                  </a:ext>
                </a:extLst>
              </a:tr>
              <a:tr h="217262">
                <a:tc>
                  <a:txBody>
                    <a:bodyPr/>
                    <a:lstStyle/>
                    <a:p>
                      <a:pPr algn="ctr"/>
                      <a:r>
                        <a:rPr lang="en-US" altLang="zh-CN" sz="1600" dirty="0"/>
                        <a:t>C0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8428076"/>
                  </a:ext>
                </a:extLst>
              </a:tr>
              <a:tr h="217262">
                <a:tc>
                  <a:txBody>
                    <a:bodyPr/>
                    <a:lstStyle/>
                    <a:p>
                      <a:pPr algn="ctr"/>
                      <a:r>
                        <a:rPr lang="en-US" altLang="zh-CN" sz="1600" dirty="0"/>
                        <a:t>00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2104023"/>
                  </a:ext>
                </a:extLst>
              </a:tr>
              <a:tr h="217262">
                <a:tc>
                  <a:txBody>
                    <a:bodyPr/>
                    <a:lstStyle/>
                    <a:p>
                      <a:pPr algn="ctr"/>
                      <a:r>
                        <a:rPr lang="en-US" altLang="zh-CN" sz="1600" dirty="0"/>
                        <a:t>…</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1791414"/>
                  </a:ext>
                </a:extLst>
              </a:tr>
              <a:tr h="217262">
                <a:tc>
                  <a:txBody>
                    <a:bodyPr/>
                    <a:lstStyle/>
                    <a:p>
                      <a:pPr algn="ctr"/>
                      <a:r>
                        <a:rPr lang="en-US" altLang="zh-CN" sz="1600" dirty="0"/>
                        <a:t>01</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7266405"/>
                  </a:ext>
                </a:extLst>
              </a:tr>
              <a:tr h="217262">
                <a:tc>
                  <a:txBody>
                    <a:bodyPr/>
                    <a:lstStyle/>
                    <a:p>
                      <a:pPr algn="ctr"/>
                      <a:r>
                        <a:rPr lang="en-US" altLang="zh-CN" sz="1600" dirty="0"/>
                        <a:t>02</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88884192"/>
                  </a:ext>
                </a:extLst>
              </a:tr>
              <a:tr h="217262">
                <a:tc>
                  <a:txBody>
                    <a:bodyPr/>
                    <a:lstStyle/>
                    <a:p>
                      <a:pPr algn="ct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6237398"/>
                  </a:ext>
                </a:extLst>
              </a:tr>
              <a:tr h="217262">
                <a:tc>
                  <a:txBody>
                    <a:bodyPr/>
                    <a:lstStyle/>
                    <a:p>
                      <a:pPr algn="ctr"/>
                      <a:r>
                        <a:rPr lang="en-US" altLang="zh-CN" sz="1600" dirty="0"/>
                        <a:t>…</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4939392"/>
                  </a:ext>
                </a:extLst>
              </a:tr>
            </a:tbl>
          </a:graphicData>
        </a:graphic>
      </p:graphicFrame>
      <p:graphicFrame>
        <p:nvGraphicFramePr>
          <p:cNvPr id="21" name="表格 20">
            <a:extLst>
              <a:ext uri="{FF2B5EF4-FFF2-40B4-BE49-F238E27FC236}">
                <a16:creationId xmlns:a16="http://schemas.microsoft.com/office/drawing/2014/main" id="{3962C9EB-6E22-4E4A-BA26-47C01DE274DB}"/>
              </a:ext>
            </a:extLst>
          </p:cNvPr>
          <p:cNvGraphicFramePr>
            <a:graphicFrameLocks noGrp="1"/>
          </p:cNvGraphicFramePr>
          <p:nvPr/>
        </p:nvGraphicFramePr>
        <p:xfrm>
          <a:off x="10082784" y="170073"/>
          <a:ext cx="593652" cy="5364480"/>
        </p:xfrm>
        <a:graphic>
          <a:graphicData uri="http://schemas.openxmlformats.org/drawingml/2006/table">
            <a:tbl>
              <a:tblPr>
                <a:tableStyleId>{5C22544A-7EE6-4342-B048-85BDC9FD1C3A}</a:tableStyleId>
              </a:tblPr>
              <a:tblGrid>
                <a:gridCol w="593652">
                  <a:extLst>
                    <a:ext uri="{9D8B030D-6E8A-4147-A177-3AD203B41FA5}">
                      <a16:colId xmlns:a16="http://schemas.microsoft.com/office/drawing/2014/main" val="3103102888"/>
                    </a:ext>
                  </a:extLst>
                </a:gridCol>
              </a:tblGrid>
              <a:tr h="269720">
                <a:tc>
                  <a:txBody>
                    <a:bodyPr/>
                    <a:lstStyle/>
                    <a:p>
                      <a:pPr algn="ctr"/>
                      <a:r>
                        <a:rPr lang="en-US" altLang="zh-CN" sz="1600" dirty="0"/>
                        <a:t>…</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8908403"/>
                  </a:ext>
                </a:extLst>
              </a:tr>
              <a:tr h="269720">
                <a:tc>
                  <a:txBody>
                    <a:bodyPr/>
                    <a:lstStyle/>
                    <a:p>
                      <a:pPr algn="ctr"/>
                      <a:r>
                        <a:rPr lang="en-US" altLang="zh-CN" sz="1600" dirty="0"/>
                        <a:t>27</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5117484"/>
                  </a:ext>
                </a:extLst>
              </a:tr>
              <a:tr h="269720">
                <a:tc>
                  <a:txBody>
                    <a:bodyPr/>
                    <a:lstStyle/>
                    <a:p>
                      <a:pPr algn="ctr"/>
                      <a:r>
                        <a:rPr lang="en-US" altLang="zh-CN" sz="1600" dirty="0"/>
                        <a:t>28</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2644837"/>
                  </a:ext>
                </a:extLst>
              </a:tr>
              <a:tr h="269720">
                <a:tc>
                  <a:txBody>
                    <a:bodyPr/>
                    <a:lstStyle/>
                    <a:p>
                      <a:pPr algn="ctr"/>
                      <a:r>
                        <a:rPr lang="en-US" altLang="zh-CN" sz="1600" dirty="0"/>
                        <a:t>29</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8903610"/>
                  </a:ext>
                </a:extLst>
              </a:tr>
              <a:tr h="269720">
                <a:tc>
                  <a:txBody>
                    <a:bodyPr/>
                    <a:lstStyle/>
                    <a:p>
                      <a:pPr algn="ctr"/>
                      <a:r>
                        <a:rPr lang="en-US" altLang="zh-CN" sz="1600" dirty="0"/>
                        <a:t>2A</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67762422"/>
                  </a:ext>
                </a:extLst>
              </a:tr>
              <a:tr h="269720">
                <a:tc>
                  <a:txBody>
                    <a:bodyPr/>
                    <a:lstStyle/>
                    <a:p>
                      <a:pPr algn="ctr"/>
                      <a:r>
                        <a:rPr lang="en-US" altLang="zh-CN" sz="1600" dirty="0"/>
                        <a:t>2B</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55927916"/>
                  </a:ext>
                </a:extLst>
              </a:tr>
              <a:tr h="269720">
                <a:tc>
                  <a:txBody>
                    <a:bodyPr/>
                    <a:lstStyle/>
                    <a:p>
                      <a:pPr algn="ctr"/>
                      <a:r>
                        <a:rPr lang="en-US" altLang="zh-CN" sz="1600" dirty="0"/>
                        <a:t>2C</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9793928"/>
                  </a:ext>
                </a:extLst>
              </a:tr>
              <a:tr h="269720">
                <a:tc>
                  <a:txBody>
                    <a:bodyPr/>
                    <a:lstStyle/>
                    <a:p>
                      <a:pPr algn="ctr"/>
                      <a:r>
                        <a:rPr lang="en-US" altLang="zh-CN" sz="1600" dirty="0"/>
                        <a:t>2D</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91061292"/>
                  </a:ext>
                </a:extLst>
              </a:tr>
              <a:tr h="269720">
                <a:tc>
                  <a:txBody>
                    <a:bodyPr/>
                    <a:lstStyle/>
                    <a:p>
                      <a:pPr algn="ctr"/>
                      <a:r>
                        <a:rPr lang="en-US" altLang="zh-CN" sz="1600" dirty="0"/>
                        <a:t>2E</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0927146"/>
                  </a:ext>
                </a:extLst>
              </a:tr>
              <a:tr h="269720">
                <a:tc>
                  <a:txBody>
                    <a:bodyPr/>
                    <a:lstStyle/>
                    <a:p>
                      <a:pPr algn="ctr"/>
                      <a:r>
                        <a:rPr lang="en-US" altLang="zh-CN" sz="1600" dirty="0"/>
                        <a:t>2F</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8428076"/>
                  </a:ext>
                </a:extLst>
              </a:tr>
              <a:tr h="269720">
                <a:tc>
                  <a:txBody>
                    <a:bodyPr/>
                    <a:lstStyle/>
                    <a:p>
                      <a:pPr algn="ctr"/>
                      <a:r>
                        <a:rPr lang="en-US" altLang="zh-CN" sz="1600" dirty="0"/>
                        <a:t>30</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2104023"/>
                  </a:ext>
                </a:extLst>
              </a:tr>
              <a:tr h="269720">
                <a:tc>
                  <a:txBody>
                    <a:bodyPr/>
                    <a:lstStyle/>
                    <a:p>
                      <a:pPr algn="ctr"/>
                      <a:r>
                        <a:rPr lang="en-US" altLang="zh-CN" sz="1600" dirty="0"/>
                        <a:t>…</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1791414"/>
                  </a:ext>
                </a:extLst>
              </a:tr>
              <a:tr h="269720">
                <a:tc>
                  <a:txBody>
                    <a:bodyPr/>
                    <a:lstStyle/>
                    <a:p>
                      <a:pPr algn="ctr"/>
                      <a:r>
                        <a:rPr lang="en-US" altLang="zh-CN" sz="1600" dirty="0"/>
                        <a:t>6C</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6437172"/>
                  </a:ext>
                </a:extLst>
              </a:tr>
              <a:tr h="269720">
                <a:tc>
                  <a:txBody>
                    <a:bodyPr/>
                    <a:lstStyle/>
                    <a:p>
                      <a:pPr algn="ctr"/>
                      <a:r>
                        <a:rPr lang="en-US" altLang="zh-CN" sz="1600" dirty="0"/>
                        <a:t>6D</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6325933"/>
                  </a:ext>
                </a:extLst>
              </a:tr>
              <a:tr h="269720">
                <a:tc>
                  <a:txBody>
                    <a:bodyPr/>
                    <a:lstStyle/>
                    <a:p>
                      <a:pPr algn="ctr"/>
                      <a:r>
                        <a:rPr lang="en-US" altLang="zh-CN" sz="1600" dirty="0"/>
                        <a:t>6E</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8441320"/>
                  </a:ext>
                </a:extLst>
              </a:tr>
              <a:tr h="269720">
                <a:tc>
                  <a:txBody>
                    <a:bodyPr/>
                    <a:lstStyle/>
                    <a:p>
                      <a:pPr algn="ctr"/>
                      <a:r>
                        <a:rPr lang="en-US" altLang="zh-CN" sz="1600" dirty="0"/>
                        <a:t>…</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2537064"/>
                  </a:ext>
                </a:extLst>
              </a:tr>
            </a:tbl>
          </a:graphicData>
        </a:graphic>
      </p:graphicFrame>
      <p:sp>
        <p:nvSpPr>
          <p:cNvPr id="19" name="矩形 18">
            <a:extLst>
              <a:ext uri="{FF2B5EF4-FFF2-40B4-BE49-F238E27FC236}">
                <a16:creationId xmlns:a16="http://schemas.microsoft.com/office/drawing/2014/main" id="{C21DF27C-695E-46E7-87B5-F320EB745233}"/>
              </a:ext>
            </a:extLst>
          </p:cNvPr>
          <p:cNvSpPr/>
          <p:nvPr/>
        </p:nvSpPr>
        <p:spPr>
          <a:xfrm>
            <a:off x="5589878" y="3508614"/>
            <a:ext cx="160851" cy="52573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96861828-CA44-4EDF-848E-6251E864DB6A}"/>
              </a:ext>
            </a:extLst>
          </p:cNvPr>
          <p:cNvSpPr/>
          <p:nvPr/>
        </p:nvSpPr>
        <p:spPr>
          <a:xfrm rot="5400000">
            <a:off x="4586304" y="2903746"/>
            <a:ext cx="152594" cy="217625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DCACE129-4CA8-44F7-B02D-10378180BD26}"/>
              </a:ext>
            </a:extLst>
          </p:cNvPr>
          <p:cNvSpPr/>
          <p:nvPr/>
        </p:nvSpPr>
        <p:spPr>
          <a:xfrm>
            <a:off x="3574473" y="4034347"/>
            <a:ext cx="166254" cy="150020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CAD47D1F-4A4D-4EC0-BA74-A6A542FAF0FC}"/>
              </a:ext>
            </a:extLst>
          </p:cNvPr>
          <p:cNvSpPr/>
          <p:nvPr/>
        </p:nvSpPr>
        <p:spPr>
          <a:xfrm rot="5400000">
            <a:off x="2238683" y="4064242"/>
            <a:ext cx="118319" cy="282230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46CE8570-99F5-435F-BB83-96C0401526D5}"/>
              </a:ext>
            </a:extLst>
          </p:cNvPr>
          <p:cNvSpPr/>
          <p:nvPr/>
        </p:nvSpPr>
        <p:spPr>
          <a:xfrm>
            <a:off x="845722" y="5008785"/>
            <a:ext cx="166254" cy="52576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流程图: 过程 35">
            <a:extLst>
              <a:ext uri="{FF2B5EF4-FFF2-40B4-BE49-F238E27FC236}">
                <a16:creationId xmlns:a16="http://schemas.microsoft.com/office/drawing/2014/main" id="{79094661-64B5-4281-AAAE-E6D90607A5E4}"/>
              </a:ext>
            </a:extLst>
          </p:cNvPr>
          <p:cNvSpPr/>
          <p:nvPr/>
        </p:nvSpPr>
        <p:spPr>
          <a:xfrm>
            <a:off x="621484" y="4470204"/>
            <a:ext cx="570007" cy="52576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R0 = 01</a:t>
            </a:r>
            <a:endParaRPr lang="zh-CN" altLang="en-US" sz="1400" dirty="0"/>
          </a:p>
        </p:txBody>
      </p:sp>
    </p:spTree>
    <p:extLst>
      <p:ext uri="{BB962C8B-B14F-4D97-AF65-F5344CB8AC3E}">
        <p14:creationId xmlns:p14="http://schemas.microsoft.com/office/powerpoint/2010/main" val="3007842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right)">
                                      <p:cBhvr>
                                        <p:cTn id="11" dur="500"/>
                                        <p:tgtEl>
                                          <p:spTgt spid="31"/>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up)">
                                      <p:cBhvr>
                                        <p:cTn id="15" dur="500"/>
                                        <p:tgtEl>
                                          <p:spTgt spid="33"/>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right)">
                                      <p:cBhvr>
                                        <p:cTn id="19" dur="500"/>
                                        <p:tgtEl>
                                          <p:spTgt spid="34"/>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down)">
                                      <p:cBhvr>
                                        <p:cTn id="23" dur="500"/>
                                        <p:tgtEl>
                                          <p:spTgt spid="35"/>
                                        </p:tgtEl>
                                      </p:cBhvr>
                                    </p:animEffect>
                                  </p:childTnLst>
                                </p:cTn>
                              </p:par>
                            </p:childTnLst>
                          </p:cTn>
                        </p:par>
                        <p:par>
                          <p:cTn id="24" fill="hold">
                            <p:stCondLst>
                              <p:cond delay="2500"/>
                            </p:stCondLst>
                            <p:childTnLst>
                              <p:par>
                                <p:cTn id="25" presetID="1" presetClass="entr" presetSubtype="0" fill="hold" grpId="0" nodeType="after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1" grpId="0" animBg="1"/>
      <p:bldP spid="33" grpId="0" animBg="1"/>
      <p:bldP spid="34" grpId="0" animBg="1"/>
      <p:bldP spid="35" grpId="0" animBg="1"/>
      <p:bldP spid="3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p:txBody>
          <a:bodyPr/>
          <a:lstStyle/>
          <a:p>
            <a:r>
              <a:rPr lang="zh-CN" altLang="en-US" dirty="0"/>
              <a:t>计算机“白盒”</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5.2  </a:t>
            </a:r>
            <a:r>
              <a:rPr lang="zh-CN" altLang="en-US" dirty="0"/>
              <a:t>程序执行过程</a:t>
            </a:r>
          </a:p>
        </p:txBody>
      </p:sp>
      <p:pic>
        <p:nvPicPr>
          <p:cNvPr id="8" name="图片 3">
            <a:extLst>
              <a:ext uri="{FF2B5EF4-FFF2-40B4-BE49-F238E27FC236}">
                <a16:creationId xmlns:a16="http://schemas.microsoft.com/office/drawing/2014/main" id="{A955B628-E32D-48AD-BE07-9A40F6016472}"/>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417068" y="971375"/>
            <a:ext cx="6983784" cy="491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流程图: 过程 5">
            <a:extLst>
              <a:ext uri="{FF2B5EF4-FFF2-40B4-BE49-F238E27FC236}">
                <a16:creationId xmlns:a16="http://schemas.microsoft.com/office/drawing/2014/main" id="{F2157799-396D-4DD3-A181-0597DB9354DB}"/>
              </a:ext>
            </a:extLst>
          </p:cNvPr>
          <p:cNvSpPr/>
          <p:nvPr/>
        </p:nvSpPr>
        <p:spPr>
          <a:xfrm>
            <a:off x="4011168" y="3179430"/>
            <a:ext cx="841248" cy="32918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PC = 29</a:t>
            </a:r>
            <a:endParaRPr lang="zh-CN" altLang="en-US" sz="1400" dirty="0"/>
          </a:p>
        </p:txBody>
      </p:sp>
      <p:sp>
        <p:nvSpPr>
          <p:cNvPr id="9" name="流程图: 过程 8">
            <a:extLst>
              <a:ext uri="{FF2B5EF4-FFF2-40B4-BE49-F238E27FC236}">
                <a16:creationId xmlns:a16="http://schemas.microsoft.com/office/drawing/2014/main" id="{7CD7F6AE-24AC-4F3D-891A-A48148C9319E}"/>
              </a:ext>
            </a:extLst>
          </p:cNvPr>
          <p:cNvSpPr/>
          <p:nvPr/>
        </p:nvSpPr>
        <p:spPr>
          <a:xfrm>
            <a:off x="4011168" y="1807179"/>
            <a:ext cx="841248" cy="32918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AR = 29</a:t>
            </a:r>
            <a:endParaRPr lang="zh-CN" altLang="en-US" sz="1400" dirty="0"/>
          </a:p>
        </p:txBody>
      </p:sp>
      <p:sp>
        <p:nvSpPr>
          <p:cNvPr id="7" name="矩形 6">
            <a:extLst>
              <a:ext uri="{FF2B5EF4-FFF2-40B4-BE49-F238E27FC236}">
                <a16:creationId xmlns:a16="http://schemas.microsoft.com/office/drawing/2014/main" id="{2A704A81-5E39-448C-BE23-792B0DB00118}"/>
              </a:ext>
            </a:extLst>
          </p:cNvPr>
          <p:cNvSpPr/>
          <p:nvPr/>
        </p:nvSpPr>
        <p:spPr>
          <a:xfrm>
            <a:off x="4340352" y="2136362"/>
            <a:ext cx="182880" cy="104306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C27EE30F-E4A2-41D0-B674-C940411C6442}"/>
              </a:ext>
            </a:extLst>
          </p:cNvPr>
          <p:cNvSpPr/>
          <p:nvPr/>
        </p:nvSpPr>
        <p:spPr>
          <a:xfrm>
            <a:off x="4340352" y="1376218"/>
            <a:ext cx="182880" cy="435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29C13E4-1CB0-404B-867E-9E09D6D53736}"/>
              </a:ext>
            </a:extLst>
          </p:cNvPr>
          <p:cNvSpPr/>
          <p:nvPr/>
        </p:nvSpPr>
        <p:spPr>
          <a:xfrm rot="5400000">
            <a:off x="5516491" y="394544"/>
            <a:ext cx="91442" cy="20835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6C9F4B4F-E750-4106-A2B6-456FB63D1110}"/>
              </a:ext>
            </a:extLst>
          </p:cNvPr>
          <p:cNvSpPr/>
          <p:nvPr/>
        </p:nvSpPr>
        <p:spPr>
          <a:xfrm>
            <a:off x="5589878" y="1450237"/>
            <a:ext cx="118195" cy="142227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B4E0FB09-5158-492F-B7EB-6A4BB3567789}"/>
              </a:ext>
            </a:extLst>
          </p:cNvPr>
          <p:cNvSpPr/>
          <p:nvPr/>
        </p:nvSpPr>
        <p:spPr>
          <a:xfrm>
            <a:off x="6280727" y="1450237"/>
            <a:ext cx="323273" cy="26772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FF44F4AF-B96D-49D2-95C5-30F998FE6F53}"/>
              </a:ext>
            </a:extLst>
          </p:cNvPr>
          <p:cNvSpPr/>
          <p:nvPr/>
        </p:nvSpPr>
        <p:spPr>
          <a:xfrm>
            <a:off x="5589878" y="3508614"/>
            <a:ext cx="160851" cy="52573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1A4ABF9C-8E40-48ED-8825-0EFC5970CC43}"/>
              </a:ext>
            </a:extLst>
          </p:cNvPr>
          <p:cNvSpPr/>
          <p:nvPr/>
        </p:nvSpPr>
        <p:spPr>
          <a:xfrm rot="5400000">
            <a:off x="4951448" y="3336822"/>
            <a:ext cx="118770" cy="127627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BB9D1BBB-71A8-4C3B-A12F-1A3AB4BFD93F}"/>
              </a:ext>
            </a:extLst>
          </p:cNvPr>
          <p:cNvSpPr/>
          <p:nvPr/>
        </p:nvSpPr>
        <p:spPr>
          <a:xfrm>
            <a:off x="4372694" y="3986483"/>
            <a:ext cx="118195" cy="2856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流程图: 过程 17">
            <a:extLst>
              <a:ext uri="{FF2B5EF4-FFF2-40B4-BE49-F238E27FC236}">
                <a16:creationId xmlns:a16="http://schemas.microsoft.com/office/drawing/2014/main" id="{20E8032E-971B-4C39-8F87-404B5548543A}"/>
              </a:ext>
            </a:extLst>
          </p:cNvPr>
          <p:cNvSpPr/>
          <p:nvPr/>
        </p:nvSpPr>
        <p:spPr>
          <a:xfrm>
            <a:off x="4011168" y="4240702"/>
            <a:ext cx="841248" cy="32918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IR = 116D</a:t>
            </a:r>
            <a:endParaRPr lang="zh-CN" altLang="en-US" sz="1200" dirty="0"/>
          </a:p>
        </p:txBody>
      </p:sp>
      <p:sp>
        <p:nvSpPr>
          <p:cNvPr id="19" name="矩形 18">
            <a:extLst>
              <a:ext uri="{FF2B5EF4-FFF2-40B4-BE49-F238E27FC236}">
                <a16:creationId xmlns:a16="http://schemas.microsoft.com/office/drawing/2014/main" id="{535770AE-0B43-4455-9996-ED083D5F8373}"/>
              </a:ext>
            </a:extLst>
          </p:cNvPr>
          <p:cNvSpPr/>
          <p:nvPr/>
        </p:nvSpPr>
        <p:spPr>
          <a:xfrm>
            <a:off x="4372693" y="4593903"/>
            <a:ext cx="147731" cy="41026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0" name="表格 19">
            <a:extLst>
              <a:ext uri="{FF2B5EF4-FFF2-40B4-BE49-F238E27FC236}">
                <a16:creationId xmlns:a16="http://schemas.microsoft.com/office/drawing/2014/main" id="{39CA7939-114C-473E-8B08-CF517A93AECA}"/>
              </a:ext>
            </a:extLst>
          </p:cNvPr>
          <p:cNvGraphicFramePr>
            <a:graphicFrameLocks noGrp="1"/>
          </p:cNvGraphicFramePr>
          <p:nvPr>
            <p:extLst>
              <p:ext uri="{D42A27DB-BD31-4B8C-83A1-F6EECF244321}">
                <p14:modId xmlns:p14="http://schemas.microsoft.com/office/powerpoint/2010/main" val="3520296897"/>
              </p:ext>
            </p:extLst>
          </p:nvPr>
        </p:nvGraphicFramePr>
        <p:xfrm>
          <a:off x="8822944" y="170073"/>
          <a:ext cx="1259840" cy="5364480"/>
        </p:xfrm>
        <a:graphic>
          <a:graphicData uri="http://schemas.openxmlformats.org/drawingml/2006/table">
            <a:tbl>
              <a:tblPr>
                <a:tableStyleId>{5C22544A-7EE6-4342-B048-85BDC9FD1C3A}</a:tableStyleId>
              </a:tblPr>
              <a:tblGrid>
                <a:gridCol w="1259840">
                  <a:extLst>
                    <a:ext uri="{9D8B030D-6E8A-4147-A177-3AD203B41FA5}">
                      <a16:colId xmlns:a16="http://schemas.microsoft.com/office/drawing/2014/main" val="3103102888"/>
                    </a:ext>
                  </a:extLst>
                </a:gridCol>
              </a:tblGrid>
              <a:tr h="217262">
                <a:tc>
                  <a:txBody>
                    <a:bodyPr/>
                    <a:lstStyle/>
                    <a:p>
                      <a:pPr algn="ctr"/>
                      <a:r>
                        <a:rPr lang="en-US" altLang="zh-CN" sz="1600" dirty="0"/>
                        <a:t>…</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8908403"/>
                  </a:ext>
                </a:extLst>
              </a:tr>
              <a:tr h="217262">
                <a:tc>
                  <a:txBody>
                    <a:bodyPr/>
                    <a:lstStyle/>
                    <a:p>
                      <a:pPr algn="ctr"/>
                      <a:r>
                        <a:rPr lang="en-US" altLang="zh-CN" sz="1600" dirty="0"/>
                        <a:t>10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5117484"/>
                  </a:ext>
                </a:extLst>
              </a:tr>
              <a:tr h="217262">
                <a:tc>
                  <a:txBody>
                    <a:bodyPr/>
                    <a:lstStyle/>
                    <a:p>
                      <a:pPr algn="ctr"/>
                      <a:r>
                        <a:rPr lang="en-US" altLang="zh-CN" sz="1600" dirty="0"/>
                        <a:t>6C</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2644837"/>
                  </a:ext>
                </a:extLst>
              </a:tr>
              <a:tr h="217262">
                <a:tc>
                  <a:txBody>
                    <a:bodyPr/>
                    <a:lstStyle/>
                    <a:p>
                      <a:pPr algn="ctr"/>
                      <a:r>
                        <a:rPr lang="en-US" altLang="zh-CN" sz="1600" dirty="0"/>
                        <a:t>11</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8903610"/>
                  </a:ext>
                </a:extLst>
              </a:tr>
              <a:tr h="217262">
                <a:tc>
                  <a:txBody>
                    <a:bodyPr/>
                    <a:lstStyle/>
                    <a:p>
                      <a:pPr algn="ctr"/>
                      <a:r>
                        <a:rPr lang="en-US" altLang="zh-CN" sz="1600" dirty="0"/>
                        <a:t>6D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7762422"/>
                  </a:ext>
                </a:extLst>
              </a:tr>
              <a:tr h="217262">
                <a:tc>
                  <a:txBody>
                    <a:bodyPr/>
                    <a:lstStyle/>
                    <a:p>
                      <a:pPr algn="ctr"/>
                      <a:r>
                        <a:rPr lang="en-US" altLang="zh-CN" sz="1600" dirty="0"/>
                        <a:t>52</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5927916"/>
                  </a:ext>
                </a:extLst>
              </a:tr>
              <a:tr h="217262">
                <a:tc>
                  <a:txBody>
                    <a:bodyPr/>
                    <a:lstStyle/>
                    <a:p>
                      <a:pPr algn="ctr"/>
                      <a:r>
                        <a:rPr lang="en-US" altLang="zh-CN" sz="1600" dirty="0"/>
                        <a:t>01</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9793928"/>
                  </a:ext>
                </a:extLst>
              </a:tr>
              <a:tr h="217262">
                <a:tc>
                  <a:txBody>
                    <a:bodyPr/>
                    <a:lstStyle/>
                    <a:p>
                      <a:pPr algn="ctr"/>
                      <a:r>
                        <a:rPr lang="en-US" altLang="zh-CN" sz="1600" dirty="0"/>
                        <a:t>32</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91061292"/>
                  </a:ext>
                </a:extLst>
              </a:tr>
              <a:tr h="217262">
                <a:tc>
                  <a:txBody>
                    <a:bodyPr/>
                    <a:lstStyle/>
                    <a:p>
                      <a:pPr algn="ctr"/>
                      <a:r>
                        <a:rPr lang="en-US" altLang="zh-CN" sz="1600" dirty="0"/>
                        <a:t>6E</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927146"/>
                  </a:ext>
                </a:extLst>
              </a:tr>
              <a:tr h="217262">
                <a:tc>
                  <a:txBody>
                    <a:bodyPr/>
                    <a:lstStyle/>
                    <a:p>
                      <a:pPr algn="ctr"/>
                      <a:r>
                        <a:rPr lang="en-US" altLang="zh-CN" sz="1600" dirty="0"/>
                        <a:t>C0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8428076"/>
                  </a:ext>
                </a:extLst>
              </a:tr>
              <a:tr h="217262">
                <a:tc>
                  <a:txBody>
                    <a:bodyPr/>
                    <a:lstStyle/>
                    <a:p>
                      <a:pPr algn="ctr"/>
                      <a:r>
                        <a:rPr lang="en-US" altLang="zh-CN" sz="1600" dirty="0"/>
                        <a:t>00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2104023"/>
                  </a:ext>
                </a:extLst>
              </a:tr>
              <a:tr h="217262">
                <a:tc>
                  <a:txBody>
                    <a:bodyPr/>
                    <a:lstStyle/>
                    <a:p>
                      <a:pPr algn="ctr"/>
                      <a:r>
                        <a:rPr lang="en-US" altLang="zh-CN" sz="1600" dirty="0"/>
                        <a:t>…</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1791414"/>
                  </a:ext>
                </a:extLst>
              </a:tr>
              <a:tr h="217262">
                <a:tc>
                  <a:txBody>
                    <a:bodyPr/>
                    <a:lstStyle/>
                    <a:p>
                      <a:pPr algn="ctr"/>
                      <a:r>
                        <a:rPr lang="en-US" altLang="zh-CN" sz="1600" dirty="0"/>
                        <a:t>01</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7266405"/>
                  </a:ext>
                </a:extLst>
              </a:tr>
              <a:tr h="217262">
                <a:tc>
                  <a:txBody>
                    <a:bodyPr/>
                    <a:lstStyle/>
                    <a:p>
                      <a:pPr algn="ctr"/>
                      <a:r>
                        <a:rPr lang="en-US" altLang="zh-CN" sz="1600" dirty="0"/>
                        <a:t>02</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88884192"/>
                  </a:ext>
                </a:extLst>
              </a:tr>
              <a:tr h="217262">
                <a:tc>
                  <a:txBody>
                    <a:bodyPr/>
                    <a:lstStyle/>
                    <a:p>
                      <a:pPr algn="ct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6237398"/>
                  </a:ext>
                </a:extLst>
              </a:tr>
              <a:tr h="217262">
                <a:tc>
                  <a:txBody>
                    <a:bodyPr/>
                    <a:lstStyle/>
                    <a:p>
                      <a:pPr algn="ctr"/>
                      <a:r>
                        <a:rPr lang="en-US" altLang="zh-CN" sz="1600" dirty="0"/>
                        <a:t>…</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4939392"/>
                  </a:ext>
                </a:extLst>
              </a:tr>
            </a:tbl>
          </a:graphicData>
        </a:graphic>
      </p:graphicFrame>
      <p:graphicFrame>
        <p:nvGraphicFramePr>
          <p:cNvPr id="21" name="表格 20">
            <a:extLst>
              <a:ext uri="{FF2B5EF4-FFF2-40B4-BE49-F238E27FC236}">
                <a16:creationId xmlns:a16="http://schemas.microsoft.com/office/drawing/2014/main" id="{3962C9EB-6E22-4E4A-BA26-47C01DE274DB}"/>
              </a:ext>
            </a:extLst>
          </p:cNvPr>
          <p:cNvGraphicFramePr>
            <a:graphicFrameLocks noGrp="1"/>
          </p:cNvGraphicFramePr>
          <p:nvPr/>
        </p:nvGraphicFramePr>
        <p:xfrm>
          <a:off x="10082784" y="170073"/>
          <a:ext cx="593652" cy="5364480"/>
        </p:xfrm>
        <a:graphic>
          <a:graphicData uri="http://schemas.openxmlformats.org/drawingml/2006/table">
            <a:tbl>
              <a:tblPr>
                <a:tableStyleId>{5C22544A-7EE6-4342-B048-85BDC9FD1C3A}</a:tableStyleId>
              </a:tblPr>
              <a:tblGrid>
                <a:gridCol w="593652">
                  <a:extLst>
                    <a:ext uri="{9D8B030D-6E8A-4147-A177-3AD203B41FA5}">
                      <a16:colId xmlns:a16="http://schemas.microsoft.com/office/drawing/2014/main" val="3103102888"/>
                    </a:ext>
                  </a:extLst>
                </a:gridCol>
              </a:tblGrid>
              <a:tr h="269720">
                <a:tc>
                  <a:txBody>
                    <a:bodyPr/>
                    <a:lstStyle/>
                    <a:p>
                      <a:pPr algn="ctr"/>
                      <a:r>
                        <a:rPr lang="en-US" altLang="zh-CN" sz="1600" dirty="0"/>
                        <a:t>…</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8908403"/>
                  </a:ext>
                </a:extLst>
              </a:tr>
              <a:tr h="269720">
                <a:tc>
                  <a:txBody>
                    <a:bodyPr/>
                    <a:lstStyle/>
                    <a:p>
                      <a:pPr algn="ctr"/>
                      <a:r>
                        <a:rPr lang="en-US" altLang="zh-CN" sz="1600" dirty="0"/>
                        <a:t>27</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5117484"/>
                  </a:ext>
                </a:extLst>
              </a:tr>
              <a:tr h="269720">
                <a:tc>
                  <a:txBody>
                    <a:bodyPr/>
                    <a:lstStyle/>
                    <a:p>
                      <a:pPr algn="ctr"/>
                      <a:r>
                        <a:rPr lang="en-US" altLang="zh-CN" sz="1600" dirty="0"/>
                        <a:t>28</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2644837"/>
                  </a:ext>
                </a:extLst>
              </a:tr>
              <a:tr h="269720">
                <a:tc>
                  <a:txBody>
                    <a:bodyPr/>
                    <a:lstStyle/>
                    <a:p>
                      <a:pPr algn="ctr"/>
                      <a:r>
                        <a:rPr lang="en-US" altLang="zh-CN" sz="1600" dirty="0"/>
                        <a:t>29</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8903610"/>
                  </a:ext>
                </a:extLst>
              </a:tr>
              <a:tr h="269720">
                <a:tc>
                  <a:txBody>
                    <a:bodyPr/>
                    <a:lstStyle/>
                    <a:p>
                      <a:pPr algn="ctr"/>
                      <a:r>
                        <a:rPr lang="en-US" altLang="zh-CN" sz="1600" dirty="0"/>
                        <a:t>2A</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67762422"/>
                  </a:ext>
                </a:extLst>
              </a:tr>
              <a:tr h="269720">
                <a:tc>
                  <a:txBody>
                    <a:bodyPr/>
                    <a:lstStyle/>
                    <a:p>
                      <a:pPr algn="ctr"/>
                      <a:r>
                        <a:rPr lang="en-US" altLang="zh-CN" sz="1600" dirty="0"/>
                        <a:t>2B</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55927916"/>
                  </a:ext>
                </a:extLst>
              </a:tr>
              <a:tr h="269720">
                <a:tc>
                  <a:txBody>
                    <a:bodyPr/>
                    <a:lstStyle/>
                    <a:p>
                      <a:pPr algn="ctr"/>
                      <a:r>
                        <a:rPr lang="en-US" altLang="zh-CN" sz="1600" dirty="0"/>
                        <a:t>2C</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9793928"/>
                  </a:ext>
                </a:extLst>
              </a:tr>
              <a:tr h="269720">
                <a:tc>
                  <a:txBody>
                    <a:bodyPr/>
                    <a:lstStyle/>
                    <a:p>
                      <a:pPr algn="ctr"/>
                      <a:r>
                        <a:rPr lang="en-US" altLang="zh-CN" sz="1600" dirty="0"/>
                        <a:t>2D</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91061292"/>
                  </a:ext>
                </a:extLst>
              </a:tr>
              <a:tr h="269720">
                <a:tc>
                  <a:txBody>
                    <a:bodyPr/>
                    <a:lstStyle/>
                    <a:p>
                      <a:pPr algn="ctr"/>
                      <a:r>
                        <a:rPr lang="en-US" altLang="zh-CN" sz="1600" dirty="0"/>
                        <a:t>2E</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0927146"/>
                  </a:ext>
                </a:extLst>
              </a:tr>
              <a:tr h="269720">
                <a:tc>
                  <a:txBody>
                    <a:bodyPr/>
                    <a:lstStyle/>
                    <a:p>
                      <a:pPr algn="ctr"/>
                      <a:r>
                        <a:rPr lang="en-US" altLang="zh-CN" sz="1600" dirty="0"/>
                        <a:t>2F</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8428076"/>
                  </a:ext>
                </a:extLst>
              </a:tr>
              <a:tr h="269720">
                <a:tc>
                  <a:txBody>
                    <a:bodyPr/>
                    <a:lstStyle/>
                    <a:p>
                      <a:pPr algn="ctr"/>
                      <a:r>
                        <a:rPr lang="en-US" altLang="zh-CN" sz="1600" dirty="0"/>
                        <a:t>30</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2104023"/>
                  </a:ext>
                </a:extLst>
              </a:tr>
              <a:tr h="269720">
                <a:tc>
                  <a:txBody>
                    <a:bodyPr/>
                    <a:lstStyle/>
                    <a:p>
                      <a:pPr algn="ctr"/>
                      <a:r>
                        <a:rPr lang="en-US" altLang="zh-CN" sz="1600" dirty="0"/>
                        <a:t>…</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1791414"/>
                  </a:ext>
                </a:extLst>
              </a:tr>
              <a:tr h="269720">
                <a:tc>
                  <a:txBody>
                    <a:bodyPr/>
                    <a:lstStyle/>
                    <a:p>
                      <a:pPr algn="ctr"/>
                      <a:r>
                        <a:rPr lang="en-US" altLang="zh-CN" sz="1600" dirty="0"/>
                        <a:t>6C</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6437172"/>
                  </a:ext>
                </a:extLst>
              </a:tr>
              <a:tr h="269720">
                <a:tc>
                  <a:txBody>
                    <a:bodyPr/>
                    <a:lstStyle/>
                    <a:p>
                      <a:pPr algn="ctr"/>
                      <a:r>
                        <a:rPr lang="en-US" altLang="zh-CN" sz="1600" dirty="0"/>
                        <a:t>6D</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6325933"/>
                  </a:ext>
                </a:extLst>
              </a:tr>
              <a:tr h="269720">
                <a:tc>
                  <a:txBody>
                    <a:bodyPr/>
                    <a:lstStyle/>
                    <a:p>
                      <a:pPr algn="ctr"/>
                      <a:r>
                        <a:rPr lang="en-US" altLang="zh-CN" sz="1600" dirty="0"/>
                        <a:t>6E</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8441320"/>
                  </a:ext>
                </a:extLst>
              </a:tr>
              <a:tr h="269720">
                <a:tc>
                  <a:txBody>
                    <a:bodyPr/>
                    <a:lstStyle/>
                    <a:p>
                      <a:pPr algn="ctr"/>
                      <a:r>
                        <a:rPr lang="en-US" altLang="zh-CN" sz="1600" dirty="0"/>
                        <a:t>…</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2537064"/>
                  </a:ext>
                </a:extLst>
              </a:tr>
            </a:tbl>
          </a:graphicData>
        </a:graphic>
      </p:graphicFrame>
    </p:spTree>
    <p:extLst>
      <p:ext uri="{BB962C8B-B14F-4D97-AF65-F5344CB8AC3E}">
        <p14:creationId xmlns:p14="http://schemas.microsoft.com/office/powerpoint/2010/main" val="2603151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par>
                          <p:cTn id="20" fill="hold">
                            <p:stCondLst>
                              <p:cond delay="1000"/>
                            </p:stCondLst>
                            <p:childTnLst>
                              <p:par>
                                <p:cTn id="21" presetID="22" presetClass="entr" presetSubtype="1"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up)">
                                      <p:cBhvr>
                                        <p:cTn id="23" dur="500"/>
                                        <p:tgtEl>
                                          <p:spTgt spid="13"/>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up)">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up)">
                                      <p:cBhvr>
                                        <p:cTn id="31" dur="500"/>
                                        <p:tgtEl>
                                          <p:spTgt spid="15"/>
                                        </p:tgtEl>
                                      </p:cBhvr>
                                    </p:animEffect>
                                  </p:childTnLst>
                                </p:cTn>
                              </p:par>
                            </p:childTnLst>
                          </p:cTn>
                        </p:par>
                        <p:par>
                          <p:cTn id="32" fill="hold">
                            <p:stCondLst>
                              <p:cond delay="500"/>
                            </p:stCondLst>
                            <p:childTnLst>
                              <p:par>
                                <p:cTn id="33" presetID="22" presetClass="entr" presetSubtype="2"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right)">
                                      <p:cBhvr>
                                        <p:cTn id="35" dur="500"/>
                                        <p:tgtEl>
                                          <p:spTgt spid="16"/>
                                        </p:tgtEl>
                                      </p:cBhvr>
                                    </p:animEffect>
                                  </p:childTnLst>
                                </p:cTn>
                              </p:par>
                            </p:childTnLst>
                          </p:cTn>
                        </p:par>
                        <p:par>
                          <p:cTn id="36" fill="hold">
                            <p:stCondLst>
                              <p:cond delay="1000"/>
                            </p:stCondLst>
                            <p:childTnLst>
                              <p:par>
                                <p:cTn id="37" presetID="22" presetClass="entr" presetSubtype="1"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up)">
                                      <p:cBhvr>
                                        <p:cTn id="39" dur="500"/>
                                        <p:tgtEl>
                                          <p:spTgt spid="17"/>
                                        </p:tgtEl>
                                      </p:cBhvr>
                                    </p:animEffect>
                                  </p:childTnLst>
                                </p:cTn>
                              </p:par>
                            </p:childTnLst>
                          </p:cTn>
                        </p:par>
                        <p:par>
                          <p:cTn id="40" fill="hold">
                            <p:stCondLst>
                              <p:cond delay="1500"/>
                            </p:stCondLst>
                            <p:childTnLst>
                              <p:par>
                                <p:cTn id="41" presetID="1" presetClass="entr" presetSubtype="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up)">
                                      <p:cBhvr>
                                        <p:cTn id="4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p:txBody>
          <a:bodyPr/>
          <a:lstStyle/>
          <a:p>
            <a:r>
              <a:rPr lang="zh-CN" altLang="en-US" dirty="0"/>
              <a:t>计算机“白盒”</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5.2  </a:t>
            </a:r>
            <a:r>
              <a:rPr lang="zh-CN" altLang="en-US" dirty="0"/>
              <a:t>程序执行过程</a:t>
            </a:r>
          </a:p>
        </p:txBody>
      </p:sp>
      <p:pic>
        <p:nvPicPr>
          <p:cNvPr id="8" name="图片 3">
            <a:extLst>
              <a:ext uri="{FF2B5EF4-FFF2-40B4-BE49-F238E27FC236}">
                <a16:creationId xmlns:a16="http://schemas.microsoft.com/office/drawing/2014/main" id="{A955B628-E32D-48AD-BE07-9A40F6016472}"/>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417068" y="971375"/>
            <a:ext cx="6983784" cy="491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流程图: 过程 5">
            <a:extLst>
              <a:ext uri="{FF2B5EF4-FFF2-40B4-BE49-F238E27FC236}">
                <a16:creationId xmlns:a16="http://schemas.microsoft.com/office/drawing/2014/main" id="{F2157799-396D-4DD3-A181-0597DB9354DB}"/>
              </a:ext>
            </a:extLst>
          </p:cNvPr>
          <p:cNvSpPr/>
          <p:nvPr/>
        </p:nvSpPr>
        <p:spPr>
          <a:xfrm>
            <a:off x="4011168" y="3179430"/>
            <a:ext cx="841248" cy="32918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PC = 2B</a:t>
            </a:r>
            <a:endParaRPr lang="zh-CN" altLang="en-US" sz="1400" dirty="0"/>
          </a:p>
        </p:txBody>
      </p:sp>
      <p:sp>
        <p:nvSpPr>
          <p:cNvPr id="9" name="流程图: 过程 8">
            <a:extLst>
              <a:ext uri="{FF2B5EF4-FFF2-40B4-BE49-F238E27FC236}">
                <a16:creationId xmlns:a16="http://schemas.microsoft.com/office/drawing/2014/main" id="{7CD7F6AE-24AC-4F3D-891A-A48148C9319E}"/>
              </a:ext>
            </a:extLst>
          </p:cNvPr>
          <p:cNvSpPr/>
          <p:nvPr/>
        </p:nvSpPr>
        <p:spPr>
          <a:xfrm>
            <a:off x="4011168" y="1807179"/>
            <a:ext cx="841248" cy="32918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AR = 6D</a:t>
            </a:r>
            <a:endParaRPr lang="zh-CN" altLang="en-US" sz="1400" dirty="0"/>
          </a:p>
        </p:txBody>
      </p:sp>
      <p:sp>
        <p:nvSpPr>
          <p:cNvPr id="18" name="流程图: 过程 17">
            <a:extLst>
              <a:ext uri="{FF2B5EF4-FFF2-40B4-BE49-F238E27FC236}">
                <a16:creationId xmlns:a16="http://schemas.microsoft.com/office/drawing/2014/main" id="{20E8032E-971B-4C39-8F87-404B5548543A}"/>
              </a:ext>
            </a:extLst>
          </p:cNvPr>
          <p:cNvSpPr/>
          <p:nvPr/>
        </p:nvSpPr>
        <p:spPr>
          <a:xfrm>
            <a:off x="4011168" y="4240702"/>
            <a:ext cx="841248" cy="32918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IR = 116D</a:t>
            </a:r>
            <a:endParaRPr lang="zh-CN" altLang="en-US" sz="1200" dirty="0"/>
          </a:p>
        </p:txBody>
      </p:sp>
      <p:graphicFrame>
        <p:nvGraphicFramePr>
          <p:cNvPr id="20" name="表格 19">
            <a:extLst>
              <a:ext uri="{FF2B5EF4-FFF2-40B4-BE49-F238E27FC236}">
                <a16:creationId xmlns:a16="http://schemas.microsoft.com/office/drawing/2014/main" id="{39CA7939-114C-473E-8B08-CF517A93AECA}"/>
              </a:ext>
            </a:extLst>
          </p:cNvPr>
          <p:cNvGraphicFramePr>
            <a:graphicFrameLocks noGrp="1"/>
          </p:cNvGraphicFramePr>
          <p:nvPr>
            <p:extLst>
              <p:ext uri="{D42A27DB-BD31-4B8C-83A1-F6EECF244321}">
                <p14:modId xmlns:p14="http://schemas.microsoft.com/office/powerpoint/2010/main" val="4088597001"/>
              </p:ext>
            </p:extLst>
          </p:nvPr>
        </p:nvGraphicFramePr>
        <p:xfrm>
          <a:off x="8822944" y="170073"/>
          <a:ext cx="1259840" cy="5364480"/>
        </p:xfrm>
        <a:graphic>
          <a:graphicData uri="http://schemas.openxmlformats.org/drawingml/2006/table">
            <a:tbl>
              <a:tblPr>
                <a:tableStyleId>{5C22544A-7EE6-4342-B048-85BDC9FD1C3A}</a:tableStyleId>
              </a:tblPr>
              <a:tblGrid>
                <a:gridCol w="1259840">
                  <a:extLst>
                    <a:ext uri="{9D8B030D-6E8A-4147-A177-3AD203B41FA5}">
                      <a16:colId xmlns:a16="http://schemas.microsoft.com/office/drawing/2014/main" val="3103102888"/>
                    </a:ext>
                  </a:extLst>
                </a:gridCol>
              </a:tblGrid>
              <a:tr h="217262">
                <a:tc>
                  <a:txBody>
                    <a:bodyPr/>
                    <a:lstStyle/>
                    <a:p>
                      <a:pPr algn="ctr"/>
                      <a:r>
                        <a:rPr lang="en-US" altLang="zh-CN" sz="1600" dirty="0"/>
                        <a:t>…</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8908403"/>
                  </a:ext>
                </a:extLst>
              </a:tr>
              <a:tr h="217262">
                <a:tc>
                  <a:txBody>
                    <a:bodyPr/>
                    <a:lstStyle/>
                    <a:p>
                      <a:pPr algn="ctr"/>
                      <a:r>
                        <a:rPr lang="en-US" altLang="zh-CN" sz="1600" dirty="0"/>
                        <a:t>10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5117484"/>
                  </a:ext>
                </a:extLst>
              </a:tr>
              <a:tr h="217262">
                <a:tc>
                  <a:txBody>
                    <a:bodyPr/>
                    <a:lstStyle/>
                    <a:p>
                      <a:pPr algn="ctr"/>
                      <a:r>
                        <a:rPr lang="en-US" altLang="zh-CN" sz="1600" dirty="0"/>
                        <a:t>6C</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2644837"/>
                  </a:ext>
                </a:extLst>
              </a:tr>
              <a:tr h="217262">
                <a:tc>
                  <a:txBody>
                    <a:bodyPr/>
                    <a:lstStyle/>
                    <a:p>
                      <a:pPr algn="ctr"/>
                      <a:r>
                        <a:rPr lang="en-US" altLang="zh-CN" sz="1600" dirty="0"/>
                        <a:t>11</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8903610"/>
                  </a:ext>
                </a:extLst>
              </a:tr>
              <a:tr h="217262">
                <a:tc>
                  <a:txBody>
                    <a:bodyPr/>
                    <a:lstStyle/>
                    <a:p>
                      <a:pPr algn="ctr"/>
                      <a:r>
                        <a:rPr lang="en-US" altLang="zh-CN" sz="1600" dirty="0"/>
                        <a:t>6D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7762422"/>
                  </a:ext>
                </a:extLst>
              </a:tr>
              <a:tr h="217262">
                <a:tc>
                  <a:txBody>
                    <a:bodyPr/>
                    <a:lstStyle/>
                    <a:p>
                      <a:pPr algn="ctr"/>
                      <a:r>
                        <a:rPr lang="en-US" altLang="zh-CN" sz="1600" dirty="0"/>
                        <a:t>52</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5927916"/>
                  </a:ext>
                </a:extLst>
              </a:tr>
              <a:tr h="217262">
                <a:tc>
                  <a:txBody>
                    <a:bodyPr/>
                    <a:lstStyle/>
                    <a:p>
                      <a:pPr algn="ctr"/>
                      <a:r>
                        <a:rPr lang="en-US" altLang="zh-CN" sz="1600" dirty="0"/>
                        <a:t>01</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9793928"/>
                  </a:ext>
                </a:extLst>
              </a:tr>
              <a:tr h="217262">
                <a:tc>
                  <a:txBody>
                    <a:bodyPr/>
                    <a:lstStyle/>
                    <a:p>
                      <a:pPr algn="ctr"/>
                      <a:r>
                        <a:rPr lang="en-US" altLang="zh-CN" sz="1600" dirty="0"/>
                        <a:t>32</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91061292"/>
                  </a:ext>
                </a:extLst>
              </a:tr>
              <a:tr h="217262">
                <a:tc>
                  <a:txBody>
                    <a:bodyPr/>
                    <a:lstStyle/>
                    <a:p>
                      <a:pPr algn="ctr"/>
                      <a:r>
                        <a:rPr lang="en-US" altLang="zh-CN" sz="1600" dirty="0"/>
                        <a:t>6E</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927146"/>
                  </a:ext>
                </a:extLst>
              </a:tr>
              <a:tr h="217262">
                <a:tc>
                  <a:txBody>
                    <a:bodyPr/>
                    <a:lstStyle/>
                    <a:p>
                      <a:pPr algn="ctr"/>
                      <a:r>
                        <a:rPr lang="en-US" altLang="zh-CN" sz="1600" dirty="0"/>
                        <a:t>C0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8428076"/>
                  </a:ext>
                </a:extLst>
              </a:tr>
              <a:tr h="217262">
                <a:tc>
                  <a:txBody>
                    <a:bodyPr/>
                    <a:lstStyle/>
                    <a:p>
                      <a:pPr algn="ctr"/>
                      <a:r>
                        <a:rPr lang="en-US" altLang="zh-CN" sz="1600" dirty="0"/>
                        <a:t>00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2104023"/>
                  </a:ext>
                </a:extLst>
              </a:tr>
              <a:tr h="217262">
                <a:tc>
                  <a:txBody>
                    <a:bodyPr/>
                    <a:lstStyle/>
                    <a:p>
                      <a:pPr algn="ctr"/>
                      <a:r>
                        <a:rPr lang="en-US" altLang="zh-CN" sz="1600" dirty="0"/>
                        <a:t>…</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1791414"/>
                  </a:ext>
                </a:extLst>
              </a:tr>
              <a:tr h="217262">
                <a:tc>
                  <a:txBody>
                    <a:bodyPr/>
                    <a:lstStyle/>
                    <a:p>
                      <a:pPr algn="ctr"/>
                      <a:r>
                        <a:rPr lang="en-US" altLang="zh-CN" sz="1600" dirty="0"/>
                        <a:t>01</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7266405"/>
                  </a:ext>
                </a:extLst>
              </a:tr>
              <a:tr h="217262">
                <a:tc>
                  <a:txBody>
                    <a:bodyPr/>
                    <a:lstStyle/>
                    <a:p>
                      <a:pPr algn="ctr"/>
                      <a:r>
                        <a:rPr lang="en-US" altLang="zh-CN" sz="1600" dirty="0"/>
                        <a:t>02</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88884192"/>
                  </a:ext>
                </a:extLst>
              </a:tr>
              <a:tr h="217262">
                <a:tc>
                  <a:txBody>
                    <a:bodyPr/>
                    <a:lstStyle/>
                    <a:p>
                      <a:pPr algn="ct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6237398"/>
                  </a:ext>
                </a:extLst>
              </a:tr>
              <a:tr h="217262">
                <a:tc>
                  <a:txBody>
                    <a:bodyPr/>
                    <a:lstStyle/>
                    <a:p>
                      <a:pPr algn="ctr"/>
                      <a:r>
                        <a:rPr lang="en-US" altLang="zh-CN" sz="1600" dirty="0"/>
                        <a:t>…</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4939392"/>
                  </a:ext>
                </a:extLst>
              </a:tr>
            </a:tbl>
          </a:graphicData>
        </a:graphic>
      </p:graphicFrame>
      <p:graphicFrame>
        <p:nvGraphicFramePr>
          <p:cNvPr id="21" name="表格 20">
            <a:extLst>
              <a:ext uri="{FF2B5EF4-FFF2-40B4-BE49-F238E27FC236}">
                <a16:creationId xmlns:a16="http://schemas.microsoft.com/office/drawing/2014/main" id="{3962C9EB-6E22-4E4A-BA26-47C01DE274DB}"/>
              </a:ext>
            </a:extLst>
          </p:cNvPr>
          <p:cNvGraphicFramePr>
            <a:graphicFrameLocks noGrp="1"/>
          </p:cNvGraphicFramePr>
          <p:nvPr/>
        </p:nvGraphicFramePr>
        <p:xfrm>
          <a:off x="10082784" y="170073"/>
          <a:ext cx="593652" cy="5364480"/>
        </p:xfrm>
        <a:graphic>
          <a:graphicData uri="http://schemas.openxmlformats.org/drawingml/2006/table">
            <a:tbl>
              <a:tblPr>
                <a:tableStyleId>{5C22544A-7EE6-4342-B048-85BDC9FD1C3A}</a:tableStyleId>
              </a:tblPr>
              <a:tblGrid>
                <a:gridCol w="593652">
                  <a:extLst>
                    <a:ext uri="{9D8B030D-6E8A-4147-A177-3AD203B41FA5}">
                      <a16:colId xmlns:a16="http://schemas.microsoft.com/office/drawing/2014/main" val="3103102888"/>
                    </a:ext>
                  </a:extLst>
                </a:gridCol>
              </a:tblGrid>
              <a:tr h="269720">
                <a:tc>
                  <a:txBody>
                    <a:bodyPr/>
                    <a:lstStyle/>
                    <a:p>
                      <a:pPr algn="ctr"/>
                      <a:r>
                        <a:rPr lang="en-US" altLang="zh-CN" sz="1600" dirty="0"/>
                        <a:t>…</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8908403"/>
                  </a:ext>
                </a:extLst>
              </a:tr>
              <a:tr h="269720">
                <a:tc>
                  <a:txBody>
                    <a:bodyPr/>
                    <a:lstStyle/>
                    <a:p>
                      <a:pPr algn="ctr"/>
                      <a:r>
                        <a:rPr lang="en-US" altLang="zh-CN" sz="1600" dirty="0"/>
                        <a:t>27</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5117484"/>
                  </a:ext>
                </a:extLst>
              </a:tr>
              <a:tr h="269720">
                <a:tc>
                  <a:txBody>
                    <a:bodyPr/>
                    <a:lstStyle/>
                    <a:p>
                      <a:pPr algn="ctr"/>
                      <a:r>
                        <a:rPr lang="en-US" altLang="zh-CN" sz="1600" dirty="0"/>
                        <a:t>28</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2644837"/>
                  </a:ext>
                </a:extLst>
              </a:tr>
              <a:tr h="269720">
                <a:tc>
                  <a:txBody>
                    <a:bodyPr/>
                    <a:lstStyle/>
                    <a:p>
                      <a:pPr algn="ctr"/>
                      <a:r>
                        <a:rPr lang="en-US" altLang="zh-CN" sz="1600" dirty="0"/>
                        <a:t>29</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8903610"/>
                  </a:ext>
                </a:extLst>
              </a:tr>
              <a:tr h="269720">
                <a:tc>
                  <a:txBody>
                    <a:bodyPr/>
                    <a:lstStyle/>
                    <a:p>
                      <a:pPr algn="ctr"/>
                      <a:r>
                        <a:rPr lang="en-US" altLang="zh-CN" sz="1600" dirty="0"/>
                        <a:t>2A</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67762422"/>
                  </a:ext>
                </a:extLst>
              </a:tr>
              <a:tr h="269720">
                <a:tc>
                  <a:txBody>
                    <a:bodyPr/>
                    <a:lstStyle/>
                    <a:p>
                      <a:pPr algn="ctr"/>
                      <a:r>
                        <a:rPr lang="en-US" altLang="zh-CN" sz="1600" dirty="0"/>
                        <a:t>2B</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55927916"/>
                  </a:ext>
                </a:extLst>
              </a:tr>
              <a:tr h="269720">
                <a:tc>
                  <a:txBody>
                    <a:bodyPr/>
                    <a:lstStyle/>
                    <a:p>
                      <a:pPr algn="ctr"/>
                      <a:r>
                        <a:rPr lang="en-US" altLang="zh-CN" sz="1600" dirty="0"/>
                        <a:t>2C</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9793928"/>
                  </a:ext>
                </a:extLst>
              </a:tr>
              <a:tr h="269720">
                <a:tc>
                  <a:txBody>
                    <a:bodyPr/>
                    <a:lstStyle/>
                    <a:p>
                      <a:pPr algn="ctr"/>
                      <a:r>
                        <a:rPr lang="en-US" altLang="zh-CN" sz="1600" dirty="0"/>
                        <a:t>2D</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91061292"/>
                  </a:ext>
                </a:extLst>
              </a:tr>
              <a:tr h="269720">
                <a:tc>
                  <a:txBody>
                    <a:bodyPr/>
                    <a:lstStyle/>
                    <a:p>
                      <a:pPr algn="ctr"/>
                      <a:r>
                        <a:rPr lang="en-US" altLang="zh-CN" sz="1600" dirty="0"/>
                        <a:t>2E</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0927146"/>
                  </a:ext>
                </a:extLst>
              </a:tr>
              <a:tr h="269720">
                <a:tc>
                  <a:txBody>
                    <a:bodyPr/>
                    <a:lstStyle/>
                    <a:p>
                      <a:pPr algn="ctr"/>
                      <a:r>
                        <a:rPr lang="en-US" altLang="zh-CN" sz="1600" dirty="0"/>
                        <a:t>2F</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8428076"/>
                  </a:ext>
                </a:extLst>
              </a:tr>
              <a:tr h="269720">
                <a:tc>
                  <a:txBody>
                    <a:bodyPr/>
                    <a:lstStyle/>
                    <a:p>
                      <a:pPr algn="ctr"/>
                      <a:r>
                        <a:rPr lang="en-US" altLang="zh-CN" sz="1600" dirty="0"/>
                        <a:t>30</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2104023"/>
                  </a:ext>
                </a:extLst>
              </a:tr>
              <a:tr h="269720">
                <a:tc>
                  <a:txBody>
                    <a:bodyPr/>
                    <a:lstStyle/>
                    <a:p>
                      <a:pPr algn="ctr"/>
                      <a:r>
                        <a:rPr lang="en-US" altLang="zh-CN" sz="1600" dirty="0"/>
                        <a:t>…</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1791414"/>
                  </a:ext>
                </a:extLst>
              </a:tr>
              <a:tr h="269720">
                <a:tc>
                  <a:txBody>
                    <a:bodyPr/>
                    <a:lstStyle/>
                    <a:p>
                      <a:pPr algn="ctr"/>
                      <a:r>
                        <a:rPr lang="en-US" altLang="zh-CN" sz="1600" dirty="0"/>
                        <a:t>6C</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6437172"/>
                  </a:ext>
                </a:extLst>
              </a:tr>
              <a:tr h="269720">
                <a:tc>
                  <a:txBody>
                    <a:bodyPr/>
                    <a:lstStyle/>
                    <a:p>
                      <a:pPr algn="ctr"/>
                      <a:r>
                        <a:rPr lang="en-US" altLang="zh-CN" sz="1600" dirty="0"/>
                        <a:t>6D</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6325933"/>
                  </a:ext>
                </a:extLst>
              </a:tr>
              <a:tr h="269720">
                <a:tc>
                  <a:txBody>
                    <a:bodyPr/>
                    <a:lstStyle/>
                    <a:p>
                      <a:pPr algn="ctr"/>
                      <a:r>
                        <a:rPr lang="en-US" altLang="zh-CN" sz="1600" dirty="0"/>
                        <a:t>6E</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8441320"/>
                  </a:ext>
                </a:extLst>
              </a:tr>
              <a:tr h="269720">
                <a:tc>
                  <a:txBody>
                    <a:bodyPr/>
                    <a:lstStyle/>
                    <a:p>
                      <a:pPr algn="ctr"/>
                      <a:r>
                        <a:rPr lang="en-US" altLang="zh-CN" sz="1600" dirty="0"/>
                        <a:t>…</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2537064"/>
                  </a:ext>
                </a:extLst>
              </a:tr>
            </a:tbl>
          </a:graphicData>
        </a:graphic>
      </p:graphicFrame>
      <p:sp>
        <p:nvSpPr>
          <p:cNvPr id="22" name="矩形 21">
            <a:extLst>
              <a:ext uri="{FF2B5EF4-FFF2-40B4-BE49-F238E27FC236}">
                <a16:creationId xmlns:a16="http://schemas.microsoft.com/office/drawing/2014/main" id="{466E7C2B-C07E-4B03-98A8-27891D88BC93}"/>
              </a:ext>
            </a:extLst>
          </p:cNvPr>
          <p:cNvSpPr/>
          <p:nvPr/>
        </p:nvSpPr>
        <p:spPr>
          <a:xfrm>
            <a:off x="4340352" y="3931202"/>
            <a:ext cx="182880" cy="3095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6ACA8059-47E5-4B38-AE4A-E9B617CD1412}"/>
              </a:ext>
            </a:extLst>
          </p:cNvPr>
          <p:cNvSpPr/>
          <p:nvPr/>
        </p:nvSpPr>
        <p:spPr>
          <a:xfrm rot="16200000">
            <a:off x="3893548" y="3621366"/>
            <a:ext cx="136968" cy="75664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2CE07CEC-0EB1-481B-A405-9AF3C9793BB2}"/>
              </a:ext>
            </a:extLst>
          </p:cNvPr>
          <p:cNvSpPr/>
          <p:nvPr/>
        </p:nvSpPr>
        <p:spPr>
          <a:xfrm>
            <a:off x="3583712" y="2558473"/>
            <a:ext cx="98272" cy="139241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9C129CE6-904A-4B3E-B7C7-F655E19E080B}"/>
              </a:ext>
            </a:extLst>
          </p:cNvPr>
          <p:cNvSpPr/>
          <p:nvPr/>
        </p:nvSpPr>
        <p:spPr>
          <a:xfrm rot="16200000">
            <a:off x="3975383" y="2206813"/>
            <a:ext cx="136969" cy="84124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FBA97526-CFA2-4243-95C1-02861C191A3F}"/>
              </a:ext>
            </a:extLst>
          </p:cNvPr>
          <p:cNvSpPr/>
          <p:nvPr/>
        </p:nvSpPr>
        <p:spPr>
          <a:xfrm>
            <a:off x="4373173" y="2136363"/>
            <a:ext cx="98272" cy="55955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F0B7EC41-7C38-4EFD-BF58-CBEC1793F1C8}"/>
              </a:ext>
            </a:extLst>
          </p:cNvPr>
          <p:cNvSpPr/>
          <p:nvPr/>
        </p:nvSpPr>
        <p:spPr>
          <a:xfrm>
            <a:off x="4340352" y="1376218"/>
            <a:ext cx="182880" cy="435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EA7B5C5E-DE22-4E81-B03E-42DDB7D618B1}"/>
              </a:ext>
            </a:extLst>
          </p:cNvPr>
          <p:cNvSpPr/>
          <p:nvPr/>
        </p:nvSpPr>
        <p:spPr>
          <a:xfrm rot="5400000">
            <a:off x="5516491" y="394544"/>
            <a:ext cx="91442" cy="20835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36E4C175-7127-4DDC-87E3-F9A17AB273BD}"/>
              </a:ext>
            </a:extLst>
          </p:cNvPr>
          <p:cNvSpPr/>
          <p:nvPr/>
        </p:nvSpPr>
        <p:spPr>
          <a:xfrm>
            <a:off x="5589878" y="1450237"/>
            <a:ext cx="118195" cy="142227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3838253A-A5F0-4B83-BC30-5E8CDBD0F833}"/>
              </a:ext>
            </a:extLst>
          </p:cNvPr>
          <p:cNvSpPr/>
          <p:nvPr/>
        </p:nvSpPr>
        <p:spPr>
          <a:xfrm>
            <a:off x="6280727" y="1450237"/>
            <a:ext cx="323273" cy="26772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4976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right)">
                                      <p:cBhvr>
                                        <p:cTn id="11" dur="500"/>
                                        <p:tgtEl>
                                          <p:spTgt spid="23"/>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down)">
                                      <p:cBhvr>
                                        <p:cTn id="15" dur="500"/>
                                        <p:tgtEl>
                                          <p:spTgt spid="2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left)">
                                      <p:cBhvr>
                                        <p:cTn id="19" dur="500"/>
                                        <p:tgtEl>
                                          <p:spTgt spid="25"/>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down)">
                                      <p:cBhvr>
                                        <p:cTn id="23" dur="500"/>
                                        <p:tgtEl>
                                          <p:spTgt spid="26"/>
                                        </p:tgtEl>
                                      </p:cBhvr>
                                    </p:animEffect>
                                  </p:childTnLst>
                                </p:cTn>
                              </p:par>
                            </p:childTnLst>
                          </p:cTn>
                        </p:par>
                        <p:par>
                          <p:cTn id="24" fill="hold">
                            <p:stCondLst>
                              <p:cond delay="2500"/>
                            </p:stCondLst>
                            <p:childTnLst>
                              <p:par>
                                <p:cTn id="25" presetID="1"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down)">
                                      <p:cBhvr>
                                        <p:cTn id="31" dur="500"/>
                                        <p:tgtEl>
                                          <p:spTgt spid="27"/>
                                        </p:tgtEl>
                                      </p:cBhvr>
                                    </p:animEffect>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ipe(left)">
                                      <p:cBhvr>
                                        <p:cTn id="35" dur="500"/>
                                        <p:tgtEl>
                                          <p:spTgt spid="28"/>
                                        </p:tgtEl>
                                      </p:cBhvr>
                                    </p:animEffect>
                                  </p:childTnLst>
                                </p:cTn>
                              </p:par>
                            </p:childTnLst>
                          </p:cTn>
                        </p:par>
                        <p:par>
                          <p:cTn id="36" fill="hold">
                            <p:stCondLst>
                              <p:cond delay="1000"/>
                            </p:stCondLst>
                            <p:childTnLst>
                              <p:par>
                                <p:cTn id="37" presetID="22" presetClass="entr" presetSubtype="1" fill="hold" grpId="0" nodeType="after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wipe(up)">
                                      <p:cBhvr>
                                        <p:cTn id="39" dur="500"/>
                                        <p:tgtEl>
                                          <p:spTgt spid="29"/>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up)">
                                      <p:cBhvr>
                                        <p:cTn id="4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2" grpId="0" animBg="1"/>
      <p:bldP spid="23" grpId="0" animBg="1"/>
      <p:bldP spid="24" grpId="0" animBg="1"/>
      <p:bldP spid="25" grpId="0" animBg="1"/>
      <p:bldP spid="26" grpId="0" animBg="1"/>
      <p:bldP spid="27" grpId="0" animBg="1"/>
      <p:bldP spid="28" grpId="0" animBg="1"/>
      <p:bldP spid="29" grpId="0" animBg="1"/>
      <p:bldP spid="3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p:txBody>
          <a:bodyPr/>
          <a:lstStyle/>
          <a:p>
            <a:r>
              <a:rPr lang="zh-CN" altLang="en-US" dirty="0"/>
              <a:t>计算机“白盒”</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5.2  </a:t>
            </a:r>
            <a:r>
              <a:rPr lang="zh-CN" altLang="en-US" dirty="0"/>
              <a:t>程序执行过程</a:t>
            </a:r>
          </a:p>
        </p:txBody>
      </p:sp>
      <p:pic>
        <p:nvPicPr>
          <p:cNvPr id="8" name="图片 3">
            <a:extLst>
              <a:ext uri="{FF2B5EF4-FFF2-40B4-BE49-F238E27FC236}">
                <a16:creationId xmlns:a16="http://schemas.microsoft.com/office/drawing/2014/main" id="{A955B628-E32D-48AD-BE07-9A40F6016472}"/>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417068" y="971375"/>
            <a:ext cx="6983784" cy="491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流程图: 过程 5">
            <a:extLst>
              <a:ext uri="{FF2B5EF4-FFF2-40B4-BE49-F238E27FC236}">
                <a16:creationId xmlns:a16="http://schemas.microsoft.com/office/drawing/2014/main" id="{F2157799-396D-4DD3-A181-0597DB9354DB}"/>
              </a:ext>
            </a:extLst>
          </p:cNvPr>
          <p:cNvSpPr/>
          <p:nvPr/>
        </p:nvSpPr>
        <p:spPr>
          <a:xfrm>
            <a:off x="4011168" y="3179430"/>
            <a:ext cx="841248" cy="32918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PC = 2B</a:t>
            </a:r>
            <a:endParaRPr lang="zh-CN" altLang="en-US" sz="1400" dirty="0"/>
          </a:p>
        </p:txBody>
      </p:sp>
      <p:sp>
        <p:nvSpPr>
          <p:cNvPr id="9" name="流程图: 过程 8">
            <a:extLst>
              <a:ext uri="{FF2B5EF4-FFF2-40B4-BE49-F238E27FC236}">
                <a16:creationId xmlns:a16="http://schemas.microsoft.com/office/drawing/2014/main" id="{7CD7F6AE-24AC-4F3D-891A-A48148C9319E}"/>
              </a:ext>
            </a:extLst>
          </p:cNvPr>
          <p:cNvSpPr/>
          <p:nvPr/>
        </p:nvSpPr>
        <p:spPr>
          <a:xfrm>
            <a:off x="4011168" y="1807179"/>
            <a:ext cx="841248" cy="32918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AR = 6D</a:t>
            </a:r>
            <a:endParaRPr lang="zh-CN" altLang="en-US" sz="1400" dirty="0"/>
          </a:p>
        </p:txBody>
      </p:sp>
      <p:sp>
        <p:nvSpPr>
          <p:cNvPr id="18" name="流程图: 过程 17">
            <a:extLst>
              <a:ext uri="{FF2B5EF4-FFF2-40B4-BE49-F238E27FC236}">
                <a16:creationId xmlns:a16="http://schemas.microsoft.com/office/drawing/2014/main" id="{20E8032E-971B-4C39-8F87-404B5548543A}"/>
              </a:ext>
            </a:extLst>
          </p:cNvPr>
          <p:cNvSpPr/>
          <p:nvPr/>
        </p:nvSpPr>
        <p:spPr>
          <a:xfrm>
            <a:off x="4011168" y="4240702"/>
            <a:ext cx="841248" cy="32918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IR = 116D</a:t>
            </a:r>
            <a:endParaRPr lang="zh-CN" altLang="en-US" sz="1200" dirty="0"/>
          </a:p>
        </p:txBody>
      </p:sp>
      <p:graphicFrame>
        <p:nvGraphicFramePr>
          <p:cNvPr id="20" name="表格 19">
            <a:extLst>
              <a:ext uri="{FF2B5EF4-FFF2-40B4-BE49-F238E27FC236}">
                <a16:creationId xmlns:a16="http://schemas.microsoft.com/office/drawing/2014/main" id="{39CA7939-114C-473E-8B08-CF517A93AECA}"/>
              </a:ext>
            </a:extLst>
          </p:cNvPr>
          <p:cNvGraphicFramePr>
            <a:graphicFrameLocks noGrp="1"/>
          </p:cNvGraphicFramePr>
          <p:nvPr>
            <p:extLst>
              <p:ext uri="{D42A27DB-BD31-4B8C-83A1-F6EECF244321}">
                <p14:modId xmlns:p14="http://schemas.microsoft.com/office/powerpoint/2010/main" val="1812147561"/>
              </p:ext>
            </p:extLst>
          </p:nvPr>
        </p:nvGraphicFramePr>
        <p:xfrm>
          <a:off x="8822944" y="170073"/>
          <a:ext cx="1259840" cy="5364480"/>
        </p:xfrm>
        <a:graphic>
          <a:graphicData uri="http://schemas.openxmlformats.org/drawingml/2006/table">
            <a:tbl>
              <a:tblPr>
                <a:tableStyleId>{5C22544A-7EE6-4342-B048-85BDC9FD1C3A}</a:tableStyleId>
              </a:tblPr>
              <a:tblGrid>
                <a:gridCol w="1259840">
                  <a:extLst>
                    <a:ext uri="{9D8B030D-6E8A-4147-A177-3AD203B41FA5}">
                      <a16:colId xmlns:a16="http://schemas.microsoft.com/office/drawing/2014/main" val="3103102888"/>
                    </a:ext>
                  </a:extLst>
                </a:gridCol>
              </a:tblGrid>
              <a:tr h="217262">
                <a:tc>
                  <a:txBody>
                    <a:bodyPr/>
                    <a:lstStyle/>
                    <a:p>
                      <a:pPr algn="ctr"/>
                      <a:r>
                        <a:rPr lang="en-US" altLang="zh-CN" sz="1600" dirty="0"/>
                        <a:t>…</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8908403"/>
                  </a:ext>
                </a:extLst>
              </a:tr>
              <a:tr h="217262">
                <a:tc>
                  <a:txBody>
                    <a:bodyPr/>
                    <a:lstStyle/>
                    <a:p>
                      <a:pPr algn="ctr"/>
                      <a:r>
                        <a:rPr lang="en-US" altLang="zh-CN" sz="1600" dirty="0"/>
                        <a:t>10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5117484"/>
                  </a:ext>
                </a:extLst>
              </a:tr>
              <a:tr h="217262">
                <a:tc>
                  <a:txBody>
                    <a:bodyPr/>
                    <a:lstStyle/>
                    <a:p>
                      <a:pPr algn="ctr"/>
                      <a:r>
                        <a:rPr lang="en-US" altLang="zh-CN" sz="1600" dirty="0"/>
                        <a:t>6C</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2644837"/>
                  </a:ext>
                </a:extLst>
              </a:tr>
              <a:tr h="217262">
                <a:tc>
                  <a:txBody>
                    <a:bodyPr/>
                    <a:lstStyle/>
                    <a:p>
                      <a:pPr algn="ctr"/>
                      <a:r>
                        <a:rPr lang="en-US" altLang="zh-CN" sz="1600" dirty="0"/>
                        <a:t>11</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8903610"/>
                  </a:ext>
                </a:extLst>
              </a:tr>
              <a:tr h="217262">
                <a:tc>
                  <a:txBody>
                    <a:bodyPr/>
                    <a:lstStyle/>
                    <a:p>
                      <a:pPr algn="ctr"/>
                      <a:r>
                        <a:rPr lang="en-US" altLang="zh-CN" sz="1600" dirty="0"/>
                        <a:t>6D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7762422"/>
                  </a:ext>
                </a:extLst>
              </a:tr>
              <a:tr h="217262">
                <a:tc>
                  <a:txBody>
                    <a:bodyPr/>
                    <a:lstStyle/>
                    <a:p>
                      <a:pPr algn="ctr"/>
                      <a:r>
                        <a:rPr lang="en-US" altLang="zh-CN" sz="1600" dirty="0"/>
                        <a:t>52</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5927916"/>
                  </a:ext>
                </a:extLst>
              </a:tr>
              <a:tr h="217262">
                <a:tc>
                  <a:txBody>
                    <a:bodyPr/>
                    <a:lstStyle/>
                    <a:p>
                      <a:pPr algn="ctr"/>
                      <a:r>
                        <a:rPr lang="en-US" altLang="zh-CN" sz="1600" dirty="0"/>
                        <a:t>01</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9793928"/>
                  </a:ext>
                </a:extLst>
              </a:tr>
              <a:tr h="217262">
                <a:tc>
                  <a:txBody>
                    <a:bodyPr/>
                    <a:lstStyle/>
                    <a:p>
                      <a:pPr algn="ctr"/>
                      <a:r>
                        <a:rPr lang="en-US" altLang="zh-CN" sz="1600" dirty="0"/>
                        <a:t>32</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91061292"/>
                  </a:ext>
                </a:extLst>
              </a:tr>
              <a:tr h="217262">
                <a:tc>
                  <a:txBody>
                    <a:bodyPr/>
                    <a:lstStyle/>
                    <a:p>
                      <a:pPr algn="ctr"/>
                      <a:r>
                        <a:rPr lang="en-US" altLang="zh-CN" sz="1600" dirty="0"/>
                        <a:t>6E</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927146"/>
                  </a:ext>
                </a:extLst>
              </a:tr>
              <a:tr h="217262">
                <a:tc>
                  <a:txBody>
                    <a:bodyPr/>
                    <a:lstStyle/>
                    <a:p>
                      <a:pPr algn="ctr"/>
                      <a:r>
                        <a:rPr lang="en-US" altLang="zh-CN" sz="1600" dirty="0"/>
                        <a:t>C0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8428076"/>
                  </a:ext>
                </a:extLst>
              </a:tr>
              <a:tr h="217262">
                <a:tc>
                  <a:txBody>
                    <a:bodyPr/>
                    <a:lstStyle/>
                    <a:p>
                      <a:pPr algn="ctr"/>
                      <a:r>
                        <a:rPr lang="en-US" altLang="zh-CN" sz="1600" dirty="0"/>
                        <a:t>00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2104023"/>
                  </a:ext>
                </a:extLst>
              </a:tr>
              <a:tr h="217262">
                <a:tc>
                  <a:txBody>
                    <a:bodyPr/>
                    <a:lstStyle/>
                    <a:p>
                      <a:pPr algn="ctr"/>
                      <a:r>
                        <a:rPr lang="en-US" altLang="zh-CN" sz="1600" dirty="0"/>
                        <a:t>…</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1791414"/>
                  </a:ext>
                </a:extLst>
              </a:tr>
              <a:tr h="217262">
                <a:tc>
                  <a:txBody>
                    <a:bodyPr/>
                    <a:lstStyle/>
                    <a:p>
                      <a:pPr algn="ctr"/>
                      <a:r>
                        <a:rPr lang="en-US" altLang="zh-CN" sz="1600" dirty="0"/>
                        <a:t>01</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7266405"/>
                  </a:ext>
                </a:extLst>
              </a:tr>
              <a:tr h="217262">
                <a:tc>
                  <a:txBody>
                    <a:bodyPr/>
                    <a:lstStyle/>
                    <a:p>
                      <a:pPr algn="ctr"/>
                      <a:r>
                        <a:rPr lang="en-US" altLang="zh-CN" sz="1600" dirty="0"/>
                        <a:t>02</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88884192"/>
                  </a:ext>
                </a:extLst>
              </a:tr>
              <a:tr h="217262">
                <a:tc>
                  <a:txBody>
                    <a:bodyPr/>
                    <a:lstStyle/>
                    <a:p>
                      <a:pPr algn="ct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6237398"/>
                  </a:ext>
                </a:extLst>
              </a:tr>
              <a:tr h="217262">
                <a:tc>
                  <a:txBody>
                    <a:bodyPr/>
                    <a:lstStyle/>
                    <a:p>
                      <a:pPr algn="ctr"/>
                      <a:r>
                        <a:rPr lang="en-US" altLang="zh-CN" sz="1600" dirty="0"/>
                        <a:t>…</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4939392"/>
                  </a:ext>
                </a:extLst>
              </a:tr>
            </a:tbl>
          </a:graphicData>
        </a:graphic>
      </p:graphicFrame>
      <p:graphicFrame>
        <p:nvGraphicFramePr>
          <p:cNvPr id="21" name="表格 20">
            <a:extLst>
              <a:ext uri="{FF2B5EF4-FFF2-40B4-BE49-F238E27FC236}">
                <a16:creationId xmlns:a16="http://schemas.microsoft.com/office/drawing/2014/main" id="{3962C9EB-6E22-4E4A-BA26-47C01DE274DB}"/>
              </a:ext>
            </a:extLst>
          </p:cNvPr>
          <p:cNvGraphicFramePr>
            <a:graphicFrameLocks noGrp="1"/>
          </p:cNvGraphicFramePr>
          <p:nvPr/>
        </p:nvGraphicFramePr>
        <p:xfrm>
          <a:off x="10082784" y="170073"/>
          <a:ext cx="593652" cy="5364480"/>
        </p:xfrm>
        <a:graphic>
          <a:graphicData uri="http://schemas.openxmlformats.org/drawingml/2006/table">
            <a:tbl>
              <a:tblPr>
                <a:tableStyleId>{5C22544A-7EE6-4342-B048-85BDC9FD1C3A}</a:tableStyleId>
              </a:tblPr>
              <a:tblGrid>
                <a:gridCol w="593652">
                  <a:extLst>
                    <a:ext uri="{9D8B030D-6E8A-4147-A177-3AD203B41FA5}">
                      <a16:colId xmlns:a16="http://schemas.microsoft.com/office/drawing/2014/main" val="3103102888"/>
                    </a:ext>
                  </a:extLst>
                </a:gridCol>
              </a:tblGrid>
              <a:tr h="269720">
                <a:tc>
                  <a:txBody>
                    <a:bodyPr/>
                    <a:lstStyle/>
                    <a:p>
                      <a:pPr algn="ctr"/>
                      <a:r>
                        <a:rPr lang="en-US" altLang="zh-CN" sz="1600" dirty="0"/>
                        <a:t>…</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8908403"/>
                  </a:ext>
                </a:extLst>
              </a:tr>
              <a:tr h="269720">
                <a:tc>
                  <a:txBody>
                    <a:bodyPr/>
                    <a:lstStyle/>
                    <a:p>
                      <a:pPr algn="ctr"/>
                      <a:r>
                        <a:rPr lang="en-US" altLang="zh-CN" sz="1600" dirty="0"/>
                        <a:t>27</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5117484"/>
                  </a:ext>
                </a:extLst>
              </a:tr>
              <a:tr h="269720">
                <a:tc>
                  <a:txBody>
                    <a:bodyPr/>
                    <a:lstStyle/>
                    <a:p>
                      <a:pPr algn="ctr"/>
                      <a:r>
                        <a:rPr lang="en-US" altLang="zh-CN" sz="1600" dirty="0"/>
                        <a:t>28</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2644837"/>
                  </a:ext>
                </a:extLst>
              </a:tr>
              <a:tr h="269720">
                <a:tc>
                  <a:txBody>
                    <a:bodyPr/>
                    <a:lstStyle/>
                    <a:p>
                      <a:pPr algn="ctr"/>
                      <a:r>
                        <a:rPr lang="en-US" altLang="zh-CN" sz="1600" dirty="0"/>
                        <a:t>29</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8903610"/>
                  </a:ext>
                </a:extLst>
              </a:tr>
              <a:tr h="269720">
                <a:tc>
                  <a:txBody>
                    <a:bodyPr/>
                    <a:lstStyle/>
                    <a:p>
                      <a:pPr algn="ctr"/>
                      <a:r>
                        <a:rPr lang="en-US" altLang="zh-CN" sz="1600" dirty="0"/>
                        <a:t>2A</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67762422"/>
                  </a:ext>
                </a:extLst>
              </a:tr>
              <a:tr h="269720">
                <a:tc>
                  <a:txBody>
                    <a:bodyPr/>
                    <a:lstStyle/>
                    <a:p>
                      <a:pPr algn="ctr"/>
                      <a:r>
                        <a:rPr lang="en-US" altLang="zh-CN" sz="1600" dirty="0"/>
                        <a:t>2B</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55927916"/>
                  </a:ext>
                </a:extLst>
              </a:tr>
              <a:tr h="269720">
                <a:tc>
                  <a:txBody>
                    <a:bodyPr/>
                    <a:lstStyle/>
                    <a:p>
                      <a:pPr algn="ctr"/>
                      <a:r>
                        <a:rPr lang="en-US" altLang="zh-CN" sz="1600" dirty="0"/>
                        <a:t>2C</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9793928"/>
                  </a:ext>
                </a:extLst>
              </a:tr>
              <a:tr h="269720">
                <a:tc>
                  <a:txBody>
                    <a:bodyPr/>
                    <a:lstStyle/>
                    <a:p>
                      <a:pPr algn="ctr"/>
                      <a:r>
                        <a:rPr lang="en-US" altLang="zh-CN" sz="1600" dirty="0"/>
                        <a:t>2D</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91061292"/>
                  </a:ext>
                </a:extLst>
              </a:tr>
              <a:tr h="269720">
                <a:tc>
                  <a:txBody>
                    <a:bodyPr/>
                    <a:lstStyle/>
                    <a:p>
                      <a:pPr algn="ctr"/>
                      <a:r>
                        <a:rPr lang="en-US" altLang="zh-CN" sz="1600" dirty="0"/>
                        <a:t>2E</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0927146"/>
                  </a:ext>
                </a:extLst>
              </a:tr>
              <a:tr h="269720">
                <a:tc>
                  <a:txBody>
                    <a:bodyPr/>
                    <a:lstStyle/>
                    <a:p>
                      <a:pPr algn="ctr"/>
                      <a:r>
                        <a:rPr lang="en-US" altLang="zh-CN" sz="1600" dirty="0"/>
                        <a:t>2F</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8428076"/>
                  </a:ext>
                </a:extLst>
              </a:tr>
              <a:tr h="269720">
                <a:tc>
                  <a:txBody>
                    <a:bodyPr/>
                    <a:lstStyle/>
                    <a:p>
                      <a:pPr algn="ctr"/>
                      <a:r>
                        <a:rPr lang="en-US" altLang="zh-CN" sz="1600" dirty="0"/>
                        <a:t>30</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2104023"/>
                  </a:ext>
                </a:extLst>
              </a:tr>
              <a:tr h="269720">
                <a:tc>
                  <a:txBody>
                    <a:bodyPr/>
                    <a:lstStyle/>
                    <a:p>
                      <a:pPr algn="ctr"/>
                      <a:r>
                        <a:rPr lang="en-US" altLang="zh-CN" sz="1600" dirty="0"/>
                        <a:t>…</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1791414"/>
                  </a:ext>
                </a:extLst>
              </a:tr>
              <a:tr h="269720">
                <a:tc>
                  <a:txBody>
                    <a:bodyPr/>
                    <a:lstStyle/>
                    <a:p>
                      <a:pPr algn="ctr"/>
                      <a:r>
                        <a:rPr lang="en-US" altLang="zh-CN" sz="1600" dirty="0"/>
                        <a:t>6C</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6437172"/>
                  </a:ext>
                </a:extLst>
              </a:tr>
              <a:tr h="269720">
                <a:tc>
                  <a:txBody>
                    <a:bodyPr/>
                    <a:lstStyle/>
                    <a:p>
                      <a:pPr algn="ctr"/>
                      <a:r>
                        <a:rPr lang="en-US" altLang="zh-CN" sz="1600" dirty="0"/>
                        <a:t>6D</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6325933"/>
                  </a:ext>
                </a:extLst>
              </a:tr>
              <a:tr h="269720">
                <a:tc>
                  <a:txBody>
                    <a:bodyPr/>
                    <a:lstStyle/>
                    <a:p>
                      <a:pPr algn="ctr"/>
                      <a:r>
                        <a:rPr lang="en-US" altLang="zh-CN" sz="1600" dirty="0"/>
                        <a:t>6E</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8441320"/>
                  </a:ext>
                </a:extLst>
              </a:tr>
              <a:tr h="269720">
                <a:tc>
                  <a:txBody>
                    <a:bodyPr/>
                    <a:lstStyle/>
                    <a:p>
                      <a:pPr algn="ctr"/>
                      <a:r>
                        <a:rPr lang="en-US" altLang="zh-CN" sz="1600" dirty="0"/>
                        <a:t>…</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2537064"/>
                  </a:ext>
                </a:extLst>
              </a:tr>
            </a:tbl>
          </a:graphicData>
        </a:graphic>
      </p:graphicFrame>
      <p:sp>
        <p:nvSpPr>
          <p:cNvPr id="19" name="矩形 18">
            <a:extLst>
              <a:ext uri="{FF2B5EF4-FFF2-40B4-BE49-F238E27FC236}">
                <a16:creationId xmlns:a16="http://schemas.microsoft.com/office/drawing/2014/main" id="{C21DF27C-695E-46E7-87B5-F320EB745233}"/>
              </a:ext>
            </a:extLst>
          </p:cNvPr>
          <p:cNvSpPr/>
          <p:nvPr/>
        </p:nvSpPr>
        <p:spPr>
          <a:xfrm>
            <a:off x="5589878" y="3508614"/>
            <a:ext cx="160851" cy="52573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96861828-CA44-4EDF-848E-6251E864DB6A}"/>
              </a:ext>
            </a:extLst>
          </p:cNvPr>
          <p:cNvSpPr/>
          <p:nvPr/>
        </p:nvSpPr>
        <p:spPr>
          <a:xfrm rot="5400000">
            <a:off x="4586304" y="2903746"/>
            <a:ext cx="152594" cy="217625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DCACE129-4CA8-44F7-B02D-10378180BD26}"/>
              </a:ext>
            </a:extLst>
          </p:cNvPr>
          <p:cNvSpPr/>
          <p:nvPr/>
        </p:nvSpPr>
        <p:spPr>
          <a:xfrm>
            <a:off x="3574473" y="4034347"/>
            <a:ext cx="166254" cy="150020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CAD47D1F-4A4D-4EC0-BA74-A6A542FAF0FC}"/>
              </a:ext>
            </a:extLst>
          </p:cNvPr>
          <p:cNvSpPr/>
          <p:nvPr/>
        </p:nvSpPr>
        <p:spPr>
          <a:xfrm rot="5400000">
            <a:off x="2583980" y="4396727"/>
            <a:ext cx="105506" cy="214452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46CE8570-99F5-435F-BB83-96C0401526D5}"/>
              </a:ext>
            </a:extLst>
          </p:cNvPr>
          <p:cNvSpPr/>
          <p:nvPr/>
        </p:nvSpPr>
        <p:spPr>
          <a:xfrm>
            <a:off x="1515564" y="4995971"/>
            <a:ext cx="166254" cy="52576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流程图: 过程 35">
            <a:extLst>
              <a:ext uri="{FF2B5EF4-FFF2-40B4-BE49-F238E27FC236}">
                <a16:creationId xmlns:a16="http://schemas.microsoft.com/office/drawing/2014/main" id="{79094661-64B5-4281-AAAE-E6D90607A5E4}"/>
              </a:ext>
            </a:extLst>
          </p:cNvPr>
          <p:cNvSpPr/>
          <p:nvPr/>
        </p:nvSpPr>
        <p:spPr>
          <a:xfrm>
            <a:off x="1313687" y="4470204"/>
            <a:ext cx="570007" cy="52576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R1 = 02</a:t>
            </a:r>
            <a:endParaRPr lang="zh-CN" altLang="en-US" sz="1400" dirty="0"/>
          </a:p>
        </p:txBody>
      </p:sp>
    </p:spTree>
    <p:extLst>
      <p:ext uri="{BB962C8B-B14F-4D97-AF65-F5344CB8AC3E}">
        <p14:creationId xmlns:p14="http://schemas.microsoft.com/office/powerpoint/2010/main" val="3492748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right)">
                                      <p:cBhvr>
                                        <p:cTn id="11" dur="500"/>
                                        <p:tgtEl>
                                          <p:spTgt spid="31"/>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up)">
                                      <p:cBhvr>
                                        <p:cTn id="15" dur="500"/>
                                        <p:tgtEl>
                                          <p:spTgt spid="33"/>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right)">
                                      <p:cBhvr>
                                        <p:cTn id="19" dur="500"/>
                                        <p:tgtEl>
                                          <p:spTgt spid="34"/>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down)">
                                      <p:cBhvr>
                                        <p:cTn id="23" dur="500"/>
                                        <p:tgtEl>
                                          <p:spTgt spid="35"/>
                                        </p:tgtEl>
                                      </p:cBhvr>
                                    </p:animEffect>
                                  </p:childTnLst>
                                </p:cTn>
                              </p:par>
                            </p:childTnLst>
                          </p:cTn>
                        </p:par>
                        <p:par>
                          <p:cTn id="24" fill="hold">
                            <p:stCondLst>
                              <p:cond delay="2500"/>
                            </p:stCondLst>
                            <p:childTnLst>
                              <p:par>
                                <p:cTn id="25" presetID="1" presetClass="entr" presetSubtype="0" fill="hold" grpId="0" nodeType="after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1" grpId="0" animBg="1"/>
      <p:bldP spid="33" grpId="0" animBg="1"/>
      <p:bldP spid="34" grpId="0" animBg="1"/>
      <p:bldP spid="35" grpId="0" animBg="1"/>
      <p:bldP spid="3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p:txBody>
          <a:bodyPr/>
          <a:lstStyle/>
          <a:p>
            <a:r>
              <a:rPr lang="zh-CN" altLang="en-US" dirty="0"/>
              <a:t>计算机“白盒”</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5.2  </a:t>
            </a:r>
            <a:r>
              <a:rPr lang="zh-CN" altLang="en-US" dirty="0"/>
              <a:t>程序执行过程</a:t>
            </a:r>
          </a:p>
        </p:txBody>
      </p:sp>
      <p:pic>
        <p:nvPicPr>
          <p:cNvPr id="8" name="图片 3">
            <a:extLst>
              <a:ext uri="{FF2B5EF4-FFF2-40B4-BE49-F238E27FC236}">
                <a16:creationId xmlns:a16="http://schemas.microsoft.com/office/drawing/2014/main" id="{A955B628-E32D-48AD-BE07-9A40F6016472}"/>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417068" y="971375"/>
            <a:ext cx="6983784" cy="491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流程图: 过程 5">
            <a:extLst>
              <a:ext uri="{FF2B5EF4-FFF2-40B4-BE49-F238E27FC236}">
                <a16:creationId xmlns:a16="http://schemas.microsoft.com/office/drawing/2014/main" id="{F2157799-396D-4DD3-A181-0597DB9354DB}"/>
              </a:ext>
            </a:extLst>
          </p:cNvPr>
          <p:cNvSpPr/>
          <p:nvPr/>
        </p:nvSpPr>
        <p:spPr>
          <a:xfrm>
            <a:off x="4011168" y="3179430"/>
            <a:ext cx="841248" cy="32918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PC = 2B</a:t>
            </a:r>
            <a:endParaRPr lang="zh-CN" altLang="en-US" sz="1400" dirty="0"/>
          </a:p>
        </p:txBody>
      </p:sp>
      <p:sp>
        <p:nvSpPr>
          <p:cNvPr id="9" name="流程图: 过程 8">
            <a:extLst>
              <a:ext uri="{FF2B5EF4-FFF2-40B4-BE49-F238E27FC236}">
                <a16:creationId xmlns:a16="http://schemas.microsoft.com/office/drawing/2014/main" id="{7CD7F6AE-24AC-4F3D-891A-A48148C9319E}"/>
              </a:ext>
            </a:extLst>
          </p:cNvPr>
          <p:cNvSpPr/>
          <p:nvPr/>
        </p:nvSpPr>
        <p:spPr>
          <a:xfrm>
            <a:off x="4011168" y="1807179"/>
            <a:ext cx="841248" cy="32918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AR = 2B</a:t>
            </a:r>
            <a:endParaRPr lang="zh-CN" altLang="en-US" sz="1400" dirty="0"/>
          </a:p>
        </p:txBody>
      </p:sp>
      <p:sp>
        <p:nvSpPr>
          <p:cNvPr id="7" name="矩形 6">
            <a:extLst>
              <a:ext uri="{FF2B5EF4-FFF2-40B4-BE49-F238E27FC236}">
                <a16:creationId xmlns:a16="http://schemas.microsoft.com/office/drawing/2014/main" id="{2A704A81-5E39-448C-BE23-792B0DB00118}"/>
              </a:ext>
            </a:extLst>
          </p:cNvPr>
          <p:cNvSpPr/>
          <p:nvPr/>
        </p:nvSpPr>
        <p:spPr>
          <a:xfrm>
            <a:off x="4340352" y="2136362"/>
            <a:ext cx="182880" cy="104306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C27EE30F-E4A2-41D0-B674-C940411C6442}"/>
              </a:ext>
            </a:extLst>
          </p:cNvPr>
          <p:cNvSpPr/>
          <p:nvPr/>
        </p:nvSpPr>
        <p:spPr>
          <a:xfrm>
            <a:off x="4340352" y="1376218"/>
            <a:ext cx="182880" cy="435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29C13E4-1CB0-404B-867E-9E09D6D53736}"/>
              </a:ext>
            </a:extLst>
          </p:cNvPr>
          <p:cNvSpPr/>
          <p:nvPr/>
        </p:nvSpPr>
        <p:spPr>
          <a:xfrm rot="5400000">
            <a:off x="5516491" y="394544"/>
            <a:ext cx="91442" cy="20835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6C9F4B4F-E750-4106-A2B6-456FB63D1110}"/>
              </a:ext>
            </a:extLst>
          </p:cNvPr>
          <p:cNvSpPr/>
          <p:nvPr/>
        </p:nvSpPr>
        <p:spPr>
          <a:xfrm>
            <a:off x="5589878" y="1450237"/>
            <a:ext cx="118195" cy="142227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B4E0FB09-5158-492F-B7EB-6A4BB3567789}"/>
              </a:ext>
            </a:extLst>
          </p:cNvPr>
          <p:cNvSpPr/>
          <p:nvPr/>
        </p:nvSpPr>
        <p:spPr>
          <a:xfrm>
            <a:off x="6280727" y="1450237"/>
            <a:ext cx="323273" cy="26772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FF44F4AF-B96D-49D2-95C5-30F998FE6F53}"/>
              </a:ext>
            </a:extLst>
          </p:cNvPr>
          <p:cNvSpPr/>
          <p:nvPr/>
        </p:nvSpPr>
        <p:spPr>
          <a:xfrm>
            <a:off x="5589878" y="3508614"/>
            <a:ext cx="160851" cy="52573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1A4ABF9C-8E40-48ED-8825-0EFC5970CC43}"/>
              </a:ext>
            </a:extLst>
          </p:cNvPr>
          <p:cNvSpPr/>
          <p:nvPr/>
        </p:nvSpPr>
        <p:spPr>
          <a:xfrm rot="5400000">
            <a:off x="4951448" y="3336822"/>
            <a:ext cx="118770" cy="127627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BB9D1BBB-71A8-4C3B-A12F-1A3AB4BFD93F}"/>
              </a:ext>
            </a:extLst>
          </p:cNvPr>
          <p:cNvSpPr/>
          <p:nvPr/>
        </p:nvSpPr>
        <p:spPr>
          <a:xfrm>
            <a:off x="4372694" y="3986483"/>
            <a:ext cx="118195" cy="2856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流程图: 过程 17">
            <a:extLst>
              <a:ext uri="{FF2B5EF4-FFF2-40B4-BE49-F238E27FC236}">
                <a16:creationId xmlns:a16="http://schemas.microsoft.com/office/drawing/2014/main" id="{20E8032E-971B-4C39-8F87-404B5548543A}"/>
              </a:ext>
            </a:extLst>
          </p:cNvPr>
          <p:cNvSpPr/>
          <p:nvPr/>
        </p:nvSpPr>
        <p:spPr>
          <a:xfrm>
            <a:off x="4011168" y="4240702"/>
            <a:ext cx="841248" cy="32918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IR = 5201</a:t>
            </a:r>
            <a:endParaRPr lang="zh-CN" altLang="en-US" sz="1200" dirty="0"/>
          </a:p>
        </p:txBody>
      </p:sp>
      <p:sp>
        <p:nvSpPr>
          <p:cNvPr id="19" name="矩形 18">
            <a:extLst>
              <a:ext uri="{FF2B5EF4-FFF2-40B4-BE49-F238E27FC236}">
                <a16:creationId xmlns:a16="http://schemas.microsoft.com/office/drawing/2014/main" id="{535770AE-0B43-4455-9996-ED083D5F8373}"/>
              </a:ext>
            </a:extLst>
          </p:cNvPr>
          <p:cNvSpPr/>
          <p:nvPr/>
        </p:nvSpPr>
        <p:spPr>
          <a:xfrm>
            <a:off x="4372693" y="4593903"/>
            <a:ext cx="147731" cy="41026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0" name="表格 19">
            <a:extLst>
              <a:ext uri="{FF2B5EF4-FFF2-40B4-BE49-F238E27FC236}">
                <a16:creationId xmlns:a16="http://schemas.microsoft.com/office/drawing/2014/main" id="{39CA7939-114C-473E-8B08-CF517A93AECA}"/>
              </a:ext>
            </a:extLst>
          </p:cNvPr>
          <p:cNvGraphicFramePr>
            <a:graphicFrameLocks noGrp="1"/>
          </p:cNvGraphicFramePr>
          <p:nvPr>
            <p:extLst>
              <p:ext uri="{D42A27DB-BD31-4B8C-83A1-F6EECF244321}">
                <p14:modId xmlns:p14="http://schemas.microsoft.com/office/powerpoint/2010/main" val="311055949"/>
              </p:ext>
            </p:extLst>
          </p:nvPr>
        </p:nvGraphicFramePr>
        <p:xfrm>
          <a:off x="8822944" y="170073"/>
          <a:ext cx="1259840" cy="5364480"/>
        </p:xfrm>
        <a:graphic>
          <a:graphicData uri="http://schemas.openxmlformats.org/drawingml/2006/table">
            <a:tbl>
              <a:tblPr>
                <a:tableStyleId>{5C22544A-7EE6-4342-B048-85BDC9FD1C3A}</a:tableStyleId>
              </a:tblPr>
              <a:tblGrid>
                <a:gridCol w="1259840">
                  <a:extLst>
                    <a:ext uri="{9D8B030D-6E8A-4147-A177-3AD203B41FA5}">
                      <a16:colId xmlns:a16="http://schemas.microsoft.com/office/drawing/2014/main" val="3103102888"/>
                    </a:ext>
                  </a:extLst>
                </a:gridCol>
              </a:tblGrid>
              <a:tr h="217262">
                <a:tc>
                  <a:txBody>
                    <a:bodyPr/>
                    <a:lstStyle/>
                    <a:p>
                      <a:pPr algn="ctr"/>
                      <a:r>
                        <a:rPr lang="en-US" altLang="zh-CN" sz="1600" dirty="0"/>
                        <a:t>…</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8908403"/>
                  </a:ext>
                </a:extLst>
              </a:tr>
              <a:tr h="217262">
                <a:tc>
                  <a:txBody>
                    <a:bodyPr/>
                    <a:lstStyle/>
                    <a:p>
                      <a:pPr algn="ctr"/>
                      <a:r>
                        <a:rPr lang="en-US" altLang="zh-CN" sz="1600" dirty="0"/>
                        <a:t>10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5117484"/>
                  </a:ext>
                </a:extLst>
              </a:tr>
              <a:tr h="217262">
                <a:tc>
                  <a:txBody>
                    <a:bodyPr/>
                    <a:lstStyle/>
                    <a:p>
                      <a:pPr algn="ctr"/>
                      <a:r>
                        <a:rPr lang="en-US" altLang="zh-CN" sz="1600" dirty="0"/>
                        <a:t>6C</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2644837"/>
                  </a:ext>
                </a:extLst>
              </a:tr>
              <a:tr h="217262">
                <a:tc>
                  <a:txBody>
                    <a:bodyPr/>
                    <a:lstStyle/>
                    <a:p>
                      <a:pPr algn="ctr"/>
                      <a:r>
                        <a:rPr lang="en-US" altLang="zh-CN" sz="1600" dirty="0"/>
                        <a:t>11</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8903610"/>
                  </a:ext>
                </a:extLst>
              </a:tr>
              <a:tr h="217262">
                <a:tc>
                  <a:txBody>
                    <a:bodyPr/>
                    <a:lstStyle/>
                    <a:p>
                      <a:pPr algn="ctr"/>
                      <a:r>
                        <a:rPr lang="en-US" altLang="zh-CN" sz="1600" dirty="0"/>
                        <a:t>6D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7762422"/>
                  </a:ext>
                </a:extLst>
              </a:tr>
              <a:tr h="217262">
                <a:tc>
                  <a:txBody>
                    <a:bodyPr/>
                    <a:lstStyle/>
                    <a:p>
                      <a:pPr algn="ctr"/>
                      <a:r>
                        <a:rPr lang="en-US" altLang="zh-CN" sz="1600" dirty="0"/>
                        <a:t>52</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5927916"/>
                  </a:ext>
                </a:extLst>
              </a:tr>
              <a:tr h="217262">
                <a:tc>
                  <a:txBody>
                    <a:bodyPr/>
                    <a:lstStyle/>
                    <a:p>
                      <a:pPr algn="ctr"/>
                      <a:r>
                        <a:rPr lang="en-US" altLang="zh-CN" sz="1600" dirty="0"/>
                        <a:t>01</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9793928"/>
                  </a:ext>
                </a:extLst>
              </a:tr>
              <a:tr h="217262">
                <a:tc>
                  <a:txBody>
                    <a:bodyPr/>
                    <a:lstStyle/>
                    <a:p>
                      <a:pPr algn="ctr"/>
                      <a:r>
                        <a:rPr lang="en-US" altLang="zh-CN" sz="1600" dirty="0"/>
                        <a:t>32</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91061292"/>
                  </a:ext>
                </a:extLst>
              </a:tr>
              <a:tr h="217262">
                <a:tc>
                  <a:txBody>
                    <a:bodyPr/>
                    <a:lstStyle/>
                    <a:p>
                      <a:pPr algn="ctr"/>
                      <a:r>
                        <a:rPr lang="en-US" altLang="zh-CN" sz="1600" dirty="0"/>
                        <a:t>6E</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927146"/>
                  </a:ext>
                </a:extLst>
              </a:tr>
              <a:tr h="217262">
                <a:tc>
                  <a:txBody>
                    <a:bodyPr/>
                    <a:lstStyle/>
                    <a:p>
                      <a:pPr algn="ctr"/>
                      <a:r>
                        <a:rPr lang="en-US" altLang="zh-CN" sz="1600" dirty="0"/>
                        <a:t>C0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8428076"/>
                  </a:ext>
                </a:extLst>
              </a:tr>
              <a:tr h="217262">
                <a:tc>
                  <a:txBody>
                    <a:bodyPr/>
                    <a:lstStyle/>
                    <a:p>
                      <a:pPr algn="ctr"/>
                      <a:r>
                        <a:rPr lang="en-US" altLang="zh-CN" sz="1600" dirty="0"/>
                        <a:t>00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2104023"/>
                  </a:ext>
                </a:extLst>
              </a:tr>
              <a:tr h="217262">
                <a:tc>
                  <a:txBody>
                    <a:bodyPr/>
                    <a:lstStyle/>
                    <a:p>
                      <a:pPr algn="ctr"/>
                      <a:r>
                        <a:rPr lang="en-US" altLang="zh-CN" sz="1600" dirty="0"/>
                        <a:t>…</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1791414"/>
                  </a:ext>
                </a:extLst>
              </a:tr>
              <a:tr h="217262">
                <a:tc>
                  <a:txBody>
                    <a:bodyPr/>
                    <a:lstStyle/>
                    <a:p>
                      <a:pPr algn="ctr"/>
                      <a:r>
                        <a:rPr lang="en-US" altLang="zh-CN" sz="1600" dirty="0"/>
                        <a:t>01</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7266405"/>
                  </a:ext>
                </a:extLst>
              </a:tr>
              <a:tr h="217262">
                <a:tc>
                  <a:txBody>
                    <a:bodyPr/>
                    <a:lstStyle/>
                    <a:p>
                      <a:pPr algn="ctr"/>
                      <a:r>
                        <a:rPr lang="en-US" altLang="zh-CN" sz="1600" dirty="0"/>
                        <a:t>02</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88884192"/>
                  </a:ext>
                </a:extLst>
              </a:tr>
              <a:tr h="217262">
                <a:tc>
                  <a:txBody>
                    <a:bodyPr/>
                    <a:lstStyle/>
                    <a:p>
                      <a:pPr algn="ct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6237398"/>
                  </a:ext>
                </a:extLst>
              </a:tr>
              <a:tr h="217262">
                <a:tc>
                  <a:txBody>
                    <a:bodyPr/>
                    <a:lstStyle/>
                    <a:p>
                      <a:pPr algn="ctr"/>
                      <a:r>
                        <a:rPr lang="en-US" altLang="zh-CN" sz="1600" dirty="0"/>
                        <a:t>…</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4939392"/>
                  </a:ext>
                </a:extLst>
              </a:tr>
            </a:tbl>
          </a:graphicData>
        </a:graphic>
      </p:graphicFrame>
      <p:graphicFrame>
        <p:nvGraphicFramePr>
          <p:cNvPr id="21" name="表格 20">
            <a:extLst>
              <a:ext uri="{FF2B5EF4-FFF2-40B4-BE49-F238E27FC236}">
                <a16:creationId xmlns:a16="http://schemas.microsoft.com/office/drawing/2014/main" id="{3962C9EB-6E22-4E4A-BA26-47C01DE274DB}"/>
              </a:ext>
            </a:extLst>
          </p:cNvPr>
          <p:cNvGraphicFramePr>
            <a:graphicFrameLocks noGrp="1"/>
          </p:cNvGraphicFramePr>
          <p:nvPr/>
        </p:nvGraphicFramePr>
        <p:xfrm>
          <a:off x="10082784" y="170073"/>
          <a:ext cx="593652" cy="5364480"/>
        </p:xfrm>
        <a:graphic>
          <a:graphicData uri="http://schemas.openxmlformats.org/drawingml/2006/table">
            <a:tbl>
              <a:tblPr>
                <a:tableStyleId>{5C22544A-7EE6-4342-B048-85BDC9FD1C3A}</a:tableStyleId>
              </a:tblPr>
              <a:tblGrid>
                <a:gridCol w="593652">
                  <a:extLst>
                    <a:ext uri="{9D8B030D-6E8A-4147-A177-3AD203B41FA5}">
                      <a16:colId xmlns:a16="http://schemas.microsoft.com/office/drawing/2014/main" val="3103102888"/>
                    </a:ext>
                  </a:extLst>
                </a:gridCol>
              </a:tblGrid>
              <a:tr h="269720">
                <a:tc>
                  <a:txBody>
                    <a:bodyPr/>
                    <a:lstStyle/>
                    <a:p>
                      <a:pPr algn="ctr"/>
                      <a:r>
                        <a:rPr lang="en-US" altLang="zh-CN" sz="1600" dirty="0"/>
                        <a:t>…</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8908403"/>
                  </a:ext>
                </a:extLst>
              </a:tr>
              <a:tr h="269720">
                <a:tc>
                  <a:txBody>
                    <a:bodyPr/>
                    <a:lstStyle/>
                    <a:p>
                      <a:pPr algn="ctr"/>
                      <a:r>
                        <a:rPr lang="en-US" altLang="zh-CN" sz="1600" dirty="0"/>
                        <a:t>27</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5117484"/>
                  </a:ext>
                </a:extLst>
              </a:tr>
              <a:tr h="269720">
                <a:tc>
                  <a:txBody>
                    <a:bodyPr/>
                    <a:lstStyle/>
                    <a:p>
                      <a:pPr algn="ctr"/>
                      <a:r>
                        <a:rPr lang="en-US" altLang="zh-CN" sz="1600" dirty="0"/>
                        <a:t>28</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2644837"/>
                  </a:ext>
                </a:extLst>
              </a:tr>
              <a:tr h="269720">
                <a:tc>
                  <a:txBody>
                    <a:bodyPr/>
                    <a:lstStyle/>
                    <a:p>
                      <a:pPr algn="ctr"/>
                      <a:r>
                        <a:rPr lang="en-US" altLang="zh-CN" sz="1600" dirty="0"/>
                        <a:t>29</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8903610"/>
                  </a:ext>
                </a:extLst>
              </a:tr>
              <a:tr h="269720">
                <a:tc>
                  <a:txBody>
                    <a:bodyPr/>
                    <a:lstStyle/>
                    <a:p>
                      <a:pPr algn="ctr"/>
                      <a:r>
                        <a:rPr lang="en-US" altLang="zh-CN" sz="1600" dirty="0"/>
                        <a:t>2A</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67762422"/>
                  </a:ext>
                </a:extLst>
              </a:tr>
              <a:tr h="269720">
                <a:tc>
                  <a:txBody>
                    <a:bodyPr/>
                    <a:lstStyle/>
                    <a:p>
                      <a:pPr algn="ctr"/>
                      <a:r>
                        <a:rPr lang="en-US" altLang="zh-CN" sz="1600" dirty="0"/>
                        <a:t>2B</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55927916"/>
                  </a:ext>
                </a:extLst>
              </a:tr>
              <a:tr h="269720">
                <a:tc>
                  <a:txBody>
                    <a:bodyPr/>
                    <a:lstStyle/>
                    <a:p>
                      <a:pPr algn="ctr"/>
                      <a:r>
                        <a:rPr lang="en-US" altLang="zh-CN" sz="1600" dirty="0"/>
                        <a:t>2C</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9793928"/>
                  </a:ext>
                </a:extLst>
              </a:tr>
              <a:tr h="269720">
                <a:tc>
                  <a:txBody>
                    <a:bodyPr/>
                    <a:lstStyle/>
                    <a:p>
                      <a:pPr algn="ctr"/>
                      <a:r>
                        <a:rPr lang="en-US" altLang="zh-CN" sz="1600" dirty="0"/>
                        <a:t>2D</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91061292"/>
                  </a:ext>
                </a:extLst>
              </a:tr>
              <a:tr h="269720">
                <a:tc>
                  <a:txBody>
                    <a:bodyPr/>
                    <a:lstStyle/>
                    <a:p>
                      <a:pPr algn="ctr"/>
                      <a:r>
                        <a:rPr lang="en-US" altLang="zh-CN" sz="1600" dirty="0"/>
                        <a:t>2E</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0927146"/>
                  </a:ext>
                </a:extLst>
              </a:tr>
              <a:tr h="269720">
                <a:tc>
                  <a:txBody>
                    <a:bodyPr/>
                    <a:lstStyle/>
                    <a:p>
                      <a:pPr algn="ctr"/>
                      <a:r>
                        <a:rPr lang="en-US" altLang="zh-CN" sz="1600" dirty="0"/>
                        <a:t>2F</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8428076"/>
                  </a:ext>
                </a:extLst>
              </a:tr>
              <a:tr h="269720">
                <a:tc>
                  <a:txBody>
                    <a:bodyPr/>
                    <a:lstStyle/>
                    <a:p>
                      <a:pPr algn="ctr"/>
                      <a:r>
                        <a:rPr lang="en-US" altLang="zh-CN" sz="1600" dirty="0"/>
                        <a:t>30</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2104023"/>
                  </a:ext>
                </a:extLst>
              </a:tr>
              <a:tr h="269720">
                <a:tc>
                  <a:txBody>
                    <a:bodyPr/>
                    <a:lstStyle/>
                    <a:p>
                      <a:pPr algn="ctr"/>
                      <a:r>
                        <a:rPr lang="en-US" altLang="zh-CN" sz="1600" dirty="0"/>
                        <a:t>…</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1791414"/>
                  </a:ext>
                </a:extLst>
              </a:tr>
              <a:tr h="269720">
                <a:tc>
                  <a:txBody>
                    <a:bodyPr/>
                    <a:lstStyle/>
                    <a:p>
                      <a:pPr algn="ctr"/>
                      <a:r>
                        <a:rPr lang="en-US" altLang="zh-CN" sz="1600" dirty="0"/>
                        <a:t>6C</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6437172"/>
                  </a:ext>
                </a:extLst>
              </a:tr>
              <a:tr h="269720">
                <a:tc>
                  <a:txBody>
                    <a:bodyPr/>
                    <a:lstStyle/>
                    <a:p>
                      <a:pPr algn="ctr"/>
                      <a:r>
                        <a:rPr lang="en-US" altLang="zh-CN" sz="1600" dirty="0"/>
                        <a:t>6D</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6325933"/>
                  </a:ext>
                </a:extLst>
              </a:tr>
              <a:tr h="269720">
                <a:tc>
                  <a:txBody>
                    <a:bodyPr/>
                    <a:lstStyle/>
                    <a:p>
                      <a:pPr algn="ctr"/>
                      <a:r>
                        <a:rPr lang="en-US" altLang="zh-CN" sz="1600" dirty="0"/>
                        <a:t>6E</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8441320"/>
                  </a:ext>
                </a:extLst>
              </a:tr>
              <a:tr h="269720">
                <a:tc>
                  <a:txBody>
                    <a:bodyPr/>
                    <a:lstStyle/>
                    <a:p>
                      <a:pPr algn="ctr"/>
                      <a:r>
                        <a:rPr lang="en-US" altLang="zh-CN" sz="1600" dirty="0"/>
                        <a:t>…</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2537064"/>
                  </a:ext>
                </a:extLst>
              </a:tr>
            </a:tbl>
          </a:graphicData>
        </a:graphic>
      </p:graphicFrame>
    </p:spTree>
    <p:extLst>
      <p:ext uri="{BB962C8B-B14F-4D97-AF65-F5344CB8AC3E}">
        <p14:creationId xmlns:p14="http://schemas.microsoft.com/office/powerpoint/2010/main" val="878497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par>
                          <p:cTn id="20" fill="hold">
                            <p:stCondLst>
                              <p:cond delay="1000"/>
                            </p:stCondLst>
                            <p:childTnLst>
                              <p:par>
                                <p:cTn id="21" presetID="22" presetClass="entr" presetSubtype="1"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up)">
                                      <p:cBhvr>
                                        <p:cTn id="23" dur="500"/>
                                        <p:tgtEl>
                                          <p:spTgt spid="13"/>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up)">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up)">
                                      <p:cBhvr>
                                        <p:cTn id="31" dur="500"/>
                                        <p:tgtEl>
                                          <p:spTgt spid="15"/>
                                        </p:tgtEl>
                                      </p:cBhvr>
                                    </p:animEffect>
                                  </p:childTnLst>
                                </p:cTn>
                              </p:par>
                            </p:childTnLst>
                          </p:cTn>
                        </p:par>
                        <p:par>
                          <p:cTn id="32" fill="hold">
                            <p:stCondLst>
                              <p:cond delay="500"/>
                            </p:stCondLst>
                            <p:childTnLst>
                              <p:par>
                                <p:cTn id="33" presetID="22" presetClass="entr" presetSubtype="2"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right)">
                                      <p:cBhvr>
                                        <p:cTn id="35" dur="500"/>
                                        <p:tgtEl>
                                          <p:spTgt spid="16"/>
                                        </p:tgtEl>
                                      </p:cBhvr>
                                    </p:animEffect>
                                  </p:childTnLst>
                                </p:cTn>
                              </p:par>
                            </p:childTnLst>
                          </p:cTn>
                        </p:par>
                        <p:par>
                          <p:cTn id="36" fill="hold">
                            <p:stCondLst>
                              <p:cond delay="1000"/>
                            </p:stCondLst>
                            <p:childTnLst>
                              <p:par>
                                <p:cTn id="37" presetID="22" presetClass="entr" presetSubtype="1"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up)">
                                      <p:cBhvr>
                                        <p:cTn id="39" dur="500"/>
                                        <p:tgtEl>
                                          <p:spTgt spid="17"/>
                                        </p:tgtEl>
                                      </p:cBhvr>
                                    </p:animEffect>
                                  </p:childTnLst>
                                </p:cTn>
                              </p:par>
                            </p:childTnLst>
                          </p:cTn>
                        </p:par>
                        <p:par>
                          <p:cTn id="40" fill="hold">
                            <p:stCondLst>
                              <p:cond delay="1500"/>
                            </p:stCondLst>
                            <p:childTnLst>
                              <p:par>
                                <p:cTn id="41" presetID="1" presetClass="entr" presetSubtype="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up)">
                                      <p:cBhvr>
                                        <p:cTn id="4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DB7324BC-9FAF-4F40-BD03-228B85297C48}"/>
              </a:ext>
            </a:extLst>
          </p:cNvPr>
          <p:cNvSpPr>
            <a:spLocks noGrp="1"/>
          </p:cNvSpPr>
          <p:nvPr>
            <p:ph sz="quarter" idx="15"/>
          </p:nvPr>
        </p:nvSpPr>
        <p:spPr>
          <a:xfrm>
            <a:off x="609600" y="812800"/>
            <a:ext cx="6486144" cy="4758944"/>
          </a:xfrm>
        </p:spPr>
        <p:txBody>
          <a:bodyPr>
            <a:normAutofit/>
          </a:bodyPr>
          <a:lstStyle/>
          <a:p>
            <a:r>
              <a:rPr lang="en-US" altLang="zh-CN" sz="2800" dirty="0"/>
              <a:t>1945</a:t>
            </a:r>
            <a:r>
              <a:rPr lang="zh-CN" altLang="en-US" sz="2800" dirty="0"/>
              <a:t>年</a:t>
            </a:r>
            <a:r>
              <a:rPr lang="en-US" altLang="zh-CN" sz="2800" dirty="0"/>
              <a:t>6</a:t>
            </a:r>
            <a:r>
              <a:rPr lang="zh-CN" altLang="en-US" sz="2800" dirty="0"/>
              <a:t>月，冯</a:t>
            </a:r>
            <a:r>
              <a:rPr lang="en-US" altLang="zh-CN" sz="2800" dirty="0"/>
              <a:t>·</a:t>
            </a:r>
            <a:r>
              <a:rPr lang="zh-CN" altLang="en-US" sz="2800" dirty="0"/>
              <a:t>诺伊曼与戈德斯坦、勃克斯等人，联名发表了一篇长达</a:t>
            </a:r>
            <a:r>
              <a:rPr lang="en-US" altLang="zh-CN" sz="2800" dirty="0"/>
              <a:t>101</a:t>
            </a:r>
            <a:r>
              <a:rPr lang="zh-CN" altLang="en-US" sz="2800" dirty="0"/>
              <a:t>页纸的报告，即计算机史上著名的“</a:t>
            </a:r>
            <a:r>
              <a:rPr lang="en-US" altLang="zh-CN" sz="2800" dirty="0"/>
              <a:t>101</a:t>
            </a:r>
            <a:r>
              <a:rPr lang="zh-CN" altLang="en-US" sz="2800" dirty="0"/>
              <a:t>页报告”，是现代计算机科学发展里程碑式的文献。明确规定用</a:t>
            </a:r>
            <a:r>
              <a:rPr lang="zh-CN" altLang="en-US" sz="2800" dirty="0">
                <a:solidFill>
                  <a:srgbClr val="C00000"/>
                </a:solidFill>
              </a:rPr>
              <a:t>二进制</a:t>
            </a:r>
            <a:r>
              <a:rPr lang="zh-CN" altLang="en-US" sz="2800" dirty="0"/>
              <a:t>替代十进制运算，并将计算机分成</a:t>
            </a:r>
            <a:r>
              <a:rPr lang="zh-CN" altLang="en-US" sz="2800" dirty="0">
                <a:solidFill>
                  <a:srgbClr val="C00000"/>
                </a:solidFill>
              </a:rPr>
              <a:t>五大组件</a:t>
            </a:r>
            <a:r>
              <a:rPr lang="zh-CN" altLang="en-US" sz="2800" dirty="0"/>
              <a:t>，这一卓越的思想为电子计算机的逻辑结构设计奠定了基础，已成为计算机设计的基本原则。</a:t>
            </a:r>
          </a:p>
        </p:txBody>
      </p:sp>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p:txBody>
          <a:bodyPr/>
          <a:lstStyle/>
          <a:p>
            <a:r>
              <a:rPr lang="zh-CN" altLang="en-US" dirty="0"/>
              <a:t>冯</a:t>
            </a:r>
            <a:r>
              <a:rPr lang="en-US" altLang="zh-CN" dirty="0"/>
              <a:t>·</a:t>
            </a:r>
            <a:r>
              <a:rPr lang="zh-CN" altLang="en-US" dirty="0"/>
              <a:t>诺依曼模型</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5.1  </a:t>
            </a:r>
            <a:r>
              <a:rPr lang="zh-CN" altLang="en-US" dirty="0"/>
              <a:t>数据处理的通用机器</a:t>
            </a:r>
          </a:p>
        </p:txBody>
      </p:sp>
      <p:pic>
        <p:nvPicPr>
          <p:cNvPr id="1026" name="Picture 2" descr="https://upload.wikimedia.org/wikipedia/commons/8/83/Firstdraftofrepo00vonn_0003.jpg">
            <a:extLst>
              <a:ext uri="{FF2B5EF4-FFF2-40B4-BE49-F238E27FC236}">
                <a16:creationId xmlns:a16="http://schemas.microsoft.com/office/drawing/2014/main" id="{3A784A2A-C7CE-4598-A37E-7234D282F16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240868" y="812800"/>
            <a:ext cx="2014038" cy="2724912"/>
          </a:xfrm>
          <a:prstGeom prst="rect">
            <a:avLst/>
          </a:prstGeom>
          <a:noFill/>
          <a:extLst>
            <a:ext uri="{909E8E84-426E-40DD-AFC4-6F175D3DCCD1}">
              <a14:hiddenFill xmlns:a14="http://schemas.microsoft.com/office/drawing/2010/main">
                <a:solidFill>
                  <a:srgbClr val="FFFFFF"/>
                </a:solidFill>
              </a14:hiddenFill>
            </a:ext>
          </a:extLst>
        </p:spPr>
      </p:pic>
      <p:sp>
        <p:nvSpPr>
          <p:cNvPr id="2" name="对话气泡: 矩形 1">
            <a:extLst>
              <a:ext uri="{FF2B5EF4-FFF2-40B4-BE49-F238E27FC236}">
                <a16:creationId xmlns:a16="http://schemas.microsoft.com/office/drawing/2014/main" id="{DD40C710-8AD2-451E-8DC9-E1CAAF249FA6}"/>
              </a:ext>
            </a:extLst>
          </p:cNvPr>
          <p:cNvSpPr/>
          <p:nvPr/>
        </p:nvSpPr>
        <p:spPr>
          <a:xfrm>
            <a:off x="9363455" y="894151"/>
            <a:ext cx="2791968" cy="1706880"/>
          </a:xfrm>
          <a:prstGeom prst="wedgeRectCallout">
            <a:avLst>
              <a:gd name="adj1" fmla="val -61241"/>
              <a:gd name="adj2" fmla="val 244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EDVAC</a:t>
            </a:r>
            <a:r>
              <a:rPr lang="zh-CN" altLang="en-US" sz="1400" dirty="0"/>
              <a:t>报告书的第一份草案</a:t>
            </a:r>
          </a:p>
          <a:p>
            <a:pPr algn="ctr"/>
            <a:r>
              <a:rPr lang="zh-CN" altLang="en-US" sz="1400" dirty="0"/>
              <a:t>约翰</a:t>
            </a:r>
            <a:r>
              <a:rPr lang="en-US" altLang="zh-CN" sz="1400" dirty="0"/>
              <a:t>·</a:t>
            </a:r>
            <a:r>
              <a:rPr lang="zh-CN" altLang="en-US" sz="1400" dirty="0"/>
              <a:t>冯</a:t>
            </a:r>
            <a:r>
              <a:rPr lang="en-US" altLang="zh-CN" sz="1400" dirty="0"/>
              <a:t>·</a:t>
            </a:r>
            <a:r>
              <a:rPr lang="zh-CN" altLang="en-US" sz="1400" dirty="0"/>
              <a:t>诺伊曼著</a:t>
            </a:r>
            <a:r>
              <a:rPr lang="en-US" altLang="zh-CN" sz="1400" dirty="0"/>
              <a:t>,</a:t>
            </a:r>
          </a:p>
          <a:p>
            <a:pPr algn="ctr"/>
            <a:r>
              <a:rPr lang="zh-CN" altLang="en-US" sz="1400" dirty="0"/>
              <a:t>合约号码</a:t>
            </a:r>
            <a:r>
              <a:rPr lang="en-US" altLang="zh-CN" sz="1400" dirty="0"/>
              <a:t>W-670-ORD-4926,</a:t>
            </a:r>
          </a:p>
          <a:p>
            <a:pPr algn="ctr"/>
            <a:r>
              <a:rPr lang="zh-CN" altLang="en-US" sz="1400" dirty="0"/>
              <a:t>甲方美国陆军军械部门</a:t>
            </a:r>
          </a:p>
          <a:p>
            <a:pPr algn="ctr"/>
            <a:r>
              <a:rPr lang="zh-CN" altLang="en-US" sz="1400" dirty="0"/>
              <a:t>乙方宾州大学摩尔电机工程学院</a:t>
            </a:r>
          </a:p>
          <a:p>
            <a:pPr algn="ctr"/>
            <a:r>
              <a:rPr lang="zh-CN" altLang="en-US" sz="1400" dirty="0"/>
              <a:t>宾州大学</a:t>
            </a:r>
          </a:p>
          <a:p>
            <a:pPr algn="ctr"/>
            <a:r>
              <a:rPr lang="en-US" altLang="zh-CN" sz="1400" dirty="0"/>
              <a:t>1945</a:t>
            </a:r>
            <a:r>
              <a:rPr lang="zh-CN" altLang="en-US" sz="1400" dirty="0"/>
              <a:t>年</a:t>
            </a:r>
            <a:r>
              <a:rPr lang="en-US" altLang="zh-CN" sz="1400" dirty="0"/>
              <a:t>6</a:t>
            </a:r>
            <a:r>
              <a:rPr lang="zh-CN" altLang="en-US" sz="1400" dirty="0"/>
              <a:t>月</a:t>
            </a:r>
            <a:r>
              <a:rPr lang="en-US" altLang="zh-CN" sz="1400" dirty="0"/>
              <a:t>30</a:t>
            </a:r>
            <a:r>
              <a:rPr lang="zh-CN" altLang="en-US" sz="1400" dirty="0"/>
              <a:t>日</a:t>
            </a:r>
          </a:p>
        </p:txBody>
      </p:sp>
      <p:sp>
        <p:nvSpPr>
          <p:cNvPr id="6" name="文本框 5">
            <a:extLst>
              <a:ext uri="{FF2B5EF4-FFF2-40B4-BE49-F238E27FC236}">
                <a16:creationId xmlns:a16="http://schemas.microsoft.com/office/drawing/2014/main" id="{77E95D04-2296-4C57-BC49-68D33B62CA30}"/>
              </a:ext>
            </a:extLst>
          </p:cNvPr>
          <p:cNvSpPr txBox="1"/>
          <p:nvPr/>
        </p:nvSpPr>
        <p:spPr>
          <a:xfrm>
            <a:off x="9363455" y="3121223"/>
            <a:ext cx="2791968" cy="523220"/>
          </a:xfrm>
          <a:prstGeom prst="rect">
            <a:avLst/>
          </a:prstGeom>
          <a:noFill/>
        </p:spPr>
        <p:txBody>
          <a:bodyPr wrap="square" rtlCol="0">
            <a:spAutoFit/>
          </a:bodyPr>
          <a:lstStyle/>
          <a:p>
            <a:pPr algn="ctr"/>
            <a:r>
              <a:rPr lang="en-US" altLang="zh-CN" sz="1400" i="1" dirty="0">
                <a:solidFill>
                  <a:schemeClr val="tx2"/>
                </a:solidFill>
                <a:latin typeface="微软雅黑" panose="020B0503020204020204" pitchFamily="34" charset="-122"/>
                <a:ea typeface="微软雅黑" panose="020B0503020204020204" pitchFamily="34" charset="-122"/>
              </a:rPr>
              <a:t>《EDVAC</a:t>
            </a:r>
            <a:r>
              <a:rPr lang="zh-CN" altLang="en-US" sz="1400" i="1" dirty="0">
                <a:solidFill>
                  <a:schemeClr val="tx2"/>
                </a:solidFill>
                <a:latin typeface="微软雅黑" panose="020B0503020204020204" pitchFamily="34" charset="-122"/>
                <a:ea typeface="微软雅黑" panose="020B0503020204020204" pitchFamily="34" charset="-122"/>
              </a:rPr>
              <a:t>报告书的第一份草案</a:t>
            </a:r>
            <a:r>
              <a:rPr lang="en-US" altLang="zh-CN" sz="1400" i="1" dirty="0">
                <a:solidFill>
                  <a:schemeClr val="tx2"/>
                </a:solidFill>
                <a:latin typeface="微软雅黑" panose="020B0503020204020204" pitchFamily="34" charset="-122"/>
                <a:ea typeface="微软雅黑" panose="020B0503020204020204" pitchFamily="34" charset="-122"/>
              </a:rPr>
              <a:t>》</a:t>
            </a:r>
          </a:p>
          <a:p>
            <a:pPr algn="ctr"/>
            <a:r>
              <a:rPr lang="zh-CN" altLang="en-US" sz="1400" i="1" dirty="0">
                <a:solidFill>
                  <a:schemeClr val="tx2"/>
                </a:solidFill>
                <a:latin typeface="微软雅黑" panose="020B0503020204020204" pitchFamily="34" charset="-122"/>
                <a:ea typeface="微软雅黑" panose="020B0503020204020204" pitchFamily="34" charset="-122"/>
              </a:rPr>
              <a:t>又称“</a:t>
            </a:r>
            <a:r>
              <a:rPr lang="en-US" altLang="zh-CN" sz="1400" i="1" dirty="0">
                <a:solidFill>
                  <a:schemeClr val="tx2"/>
                </a:solidFill>
                <a:latin typeface="微软雅黑" panose="020B0503020204020204" pitchFamily="34" charset="-122"/>
                <a:ea typeface="微软雅黑" panose="020B0503020204020204" pitchFamily="34" charset="-122"/>
              </a:rPr>
              <a:t>101</a:t>
            </a:r>
            <a:r>
              <a:rPr lang="zh-CN" altLang="en-US" sz="1400" i="1" dirty="0">
                <a:solidFill>
                  <a:schemeClr val="tx2"/>
                </a:solidFill>
                <a:latin typeface="微软雅黑" panose="020B0503020204020204" pitchFamily="34" charset="-122"/>
                <a:ea typeface="微软雅黑" panose="020B0503020204020204" pitchFamily="34" charset="-122"/>
              </a:rPr>
              <a:t>页报告”</a:t>
            </a:r>
          </a:p>
        </p:txBody>
      </p:sp>
      <p:pic>
        <p:nvPicPr>
          <p:cNvPr id="1030" name="Picture 6" descr="https://upload.wikimedia.org/wikipedia/commons/thumb/b/b3/Julian_Bigelow.jpg/220px-Julian_Bigelow.jpg">
            <a:extLst>
              <a:ext uri="{FF2B5EF4-FFF2-40B4-BE49-F238E27FC236}">
                <a16:creationId xmlns:a16="http://schemas.microsoft.com/office/drawing/2014/main" id="{B7BD77CC-82CB-4A9C-96FE-D61535A67FB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711689" y="3834975"/>
            <a:ext cx="2095500" cy="1571625"/>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5AC4C6CA-5F57-4509-9904-1AA8348AA463}"/>
              </a:ext>
            </a:extLst>
          </p:cNvPr>
          <p:cNvSpPr/>
          <p:nvPr/>
        </p:nvSpPr>
        <p:spPr>
          <a:xfrm>
            <a:off x="7556502" y="4883380"/>
            <a:ext cx="2023311" cy="523220"/>
          </a:xfrm>
          <a:prstGeom prst="rect">
            <a:avLst/>
          </a:prstGeom>
        </p:spPr>
        <p:txBody>
          <a:bodyPr wrap="none">
            <a:spAutoFit/>
          </a:bodyPr>
          <a:lstStyle/>
          <a:p>
            <a:r>
              <a:rPr lang="zh-CN" altLang="en-US" sz="1400" i="1" dirty="0">
                <a:solidFill>
                  <a:schemeClr val="tx2"/>
                </a:solidFill>
                <a:latin typeface="微软雅黑" panose="020B0503020204020204" pitchFamily="34" charset="-122"/>
                <a:ea typeface="微软雅黑" panose="020B0503020204020204" pitchFamily="34" charset="-122"/>
              </a:rPr>
              <a:t>右一：约翰</a:t>
            </a:r>
            <a:r>
              <a:rPr lang="en-US" altLang="zh-CN" sz="1400" i="1" dirty="0">
                <a:solidFill>
                  <a:schemeClr val="tx2"/>
                </a:solidFill>
                <a:latin typeface="微软雅黑" panose="020B0503020204020204" pitchFamily="34" charset="-122"/>
                <a:ea typeface="微软雅黑" panose="020B0503020204020204" pitchFamily="34" charset="-122"/>
              </a:rPr>
              <a:t>·</a:t>
            </a:r>
            <a:r>
              <a:rPr lang="zh-CN" altLang="en-US" sz="1400" i="1" dirty="0">
                <a:solidFill>
                  <a:schemeClr val="tx2"/>
                </a:solidFill>
                <a:latin typeface="微软雅黑" panose="020B0503020204020204" pitchFamily="34" charset="-122"/>
                <a:ea typeface="微软雅黑" panose="020B0503020204020204" pitchFamily="34" charset="-122"/>
              </a:rPr>
              <a:t>冯</a:t>
            </a:r>
            <a:r>
              <a:rPr lang="en-US" altLang="zh-CN" sz="1400" i="1" dirty="0">
                <a:solidFill>
                  <a:schemeClr val="tx2"/>
                </a:solidFill>
                <a:latin typeface="微软雅黑" panose="020B0503020204020204" pitchFamily="34" charset="-122"/>
                <a:ea typeface="微软雅黑" panose="020B0503020204020204" pitchFamily="34" charset="-122"/>
              </a:rPr>
              <a:t>·</a:t>
            </a:r>
            <a:r>
              <a:rPr lang="zh-CN" altLang="en-US" sz="1400" i="1" dirty="0">
                <a:solidFill>
                  <a:schemeClr val="tx2"/>
                </a:solidFill>
                <a:latin typeface="微软雅黑" panose="020B0503020204020204" pitchFamily="34" charset="-122"/>
                <a:ea typeface="微软雅黑" panose="020B0503020204020204" pitchFamily="34" charset="-122"/>
              </a:rPr>
              <a:t>诺伊曼</a:t>
            </a:r>
            <a:endParaRPr lang="en-US" altLang="zh-CN" sz="1400" i="1" dirty="0">
              <a:solidFill>
                <a:schemeClr val="tx2"/>
              </a:solidFill>
              <a:latin typeface="微软雅黑" panose="020B0503020204020204" pitchFamily="34" charset="-122"/>
              <a:ea typeface="微软雅黑" panose="020B0503020204020204" pitchFamily="34" charset="-122"/>
            </a:endParaRPr>
          </a:p>
          <a:p>
            <a:r>
              <a:rPr lang="zh-CN" altLang="en-US" sz="1400" i="1" dirty="0">
                <a:solidFill>
                  <a:schemeClr val="tx2"/>
                </a:solidFill>
                <a:latin typeface="微软雅黑" panose="020B0503020204020204" pitchFamily="34" charset="-122"/>
                <a:ea typeface="微软雅黑" panose="020B0503020204020204" pitchFamily="34" charset="-122"/>
              </a:rPr>
              <a:t>左二：赫尔曼</a:t>
            </a:r>
            <a:r>
              <a:rPr lang="en-US" altLang="zh-CN" sz="1400" i="1" dirty="0">
                <a:solidFill>
                  <a:schemeClr val="tx2"/>
                </a:solidFill>
                <a:latin typeface="微软雅黑" panose="020B0503020204020204" pitchFamily="34" charset="-122"/>
                <a:ea typeface="微软雅黑" panose="020B0503020204020204" pitchFamily="34" charset="-122"/>
              </a:rPr>
              <a:t>·</a:t>
            </a:r>
            <a:r>
              <a:rPr lang="zh-CN" altLang="en-US" sz="1400" i="1" dirty="0">
                <a:solidFill>
                  <a:schemeClr val="tx2"/>
                </a:solidFill>
                <a:latin typeface="微软雅黑" panose="020B0503020204020204" pitchFamily="34" charset="-122"/>
                <a:ea typeface="微软雅黑" panose="020B0503020204020204" pitchFamily="34" charset="-122"/>
              </a:rPr>
              <a:t>戈德斯坦</a:t>
            </a:r>
          </a:p>
        </p:txBody>
      </p:sp>
    </p:spTree>
    <p:extLst>
      <p:ext uri="{BB962C8B-B14F-4D97-AF65-F5344CB8AC3E}">
        <p14:creationId xmlns:p14="http://schemas.microsoft.com/office/powerpoint/2010/main" val="42010914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p:txBody>
          <a:bodyPr/>
          <a:lstStyle/>
          <a:p>
            <a:r>
              <a:rPr lang="zh-CN" altLang="en-US" dirty="0"/>
              <a:t>计算机“白盒”</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5.2  </a:t>
            </a:r>
            <a:r>
              <a:rPr lang="zh-CN" altLang="en-US" dirty="0"/>
              <a:t>程序执行过程</a:t>
            </a:r>
          </a:p>
        </p:txBody>
      </p:sp>
      <p:pic>
        <p:nvPicPr>
          <p:cNvPr id="8" name="图片 3">
            <a:extLst>
              <a:ext uri="{FF2B5EF4-FFF2-40B4-BE49-F238E27FC236}">
                <a16:creationId xmlns:a16="http://schemas.microsoft.com/office/drawing/2014/main" id="{A955B628-E32D-48AD-BE07-9A40F6016472}"/>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417068" y="971375"/>
            <a:ext cx="6983784" cy="491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流程图: 过程 5">
            <a:extLst>
              <a:ext uri="{FF2B5EF4-FFF2-40B4-BE49-F238E27FC236}">
                <a16:creationId xmlns:a16="http://schemas.microsoft.com/office/drawing/2014/main" id="{F2157799-396D-4DD3-A181-0597DB9354DB}"/>
              </a:ext>
            </a:extLst>
          </p:cNvPr>
          <p:cNvSpPr/>
          <p:nvPr/>
        </p:nvSpPr>
        <p:spPr>
          <a:xfrm>
            <a:off x="4011168" y="3179430"/>
            <a:ext cx="841248" cy="32918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PC = 2D</a:t>
            </a:r>
            <a:endParaRPr lang="zh-CN" altLang="en-US" sz="1400" dirty="0"/>
          </a:p>
        </p:txBody>
      </p:sp>
      <p:sp>
        <p:nvSpPr>
          <p:cNvPr id="18" name="流程图: 过程 17">
            <a:extLst>
              <a:ext uri="{FF2B5EF4-FFF2-40B4-BE49-F238E27FC236}">
                <a16:creationId xmlns:a16="http://schemas.microsoft.com/office/drawing/2014/main" id="{20E8032E-971B-4C39-8F87-404B5548543A}"/>
              </a:ext>
            </a:extLst>
          </p:cNvPr>
          <p:cNvSpPr/>
          <p:nvPr/>
        </p:nvSpPr>
        <p:spPr>
          <a:xfrm>
            <a:off x="4011168" y="4240702"/>
            <a:ext cx="841248" cy="32918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IR = 5201</a:t>
            </a:r>
            <a:endParaRPr lang="zh-CN" altLang="en-US" sz="1200" dirty="0"/>
          </a:p>
        </p:txBody>
      </p:sp>
      <p:graphicFrame>
        <p:nvGraphicFramePr>
          <p:cNvPr id="20" name="表格 19">
            <a:extLst>
              <a:ext uri="{FF2B5EF4-FFF2-40B4-BE49-F238E27FC236}">
                <a16:creationId xmlns:a16="http://schemas.microsoft.com/office/drawing/2014/main" id="{39CA7939-114C-473E-8B08-CF517A93AECA}"/>
              </a:ext>
            </a:extLst>
          </p:cNvPr>
          <p:cNvGraphicFramePr>
            <a:graphicFrameLocks noGrp="1"/>
          </p:cNvGraphicFramePr>
          <p:nvPr>
            <p:extLst>
              <p:ext uri="{D42A27DB-BD31-4B8C-83A1-F6EECF244321}">
                <p14:modId xmlns:p14="http://schemas.microsoft.com/office/powerpoint/2010/main" val="154847982"/>
              </p:ext>
            </p:extLst>
          </p:nvPr>
        </p:nvGraphicFramePr>
        <p:xfrm>
          <a:off x="8822944" y="170073"/>
          <a:ext cx="1259840" cy="5364480"/>
        </p:xfrm>
        <a:graphic>
          <a:graphicData uri="http://schemas.openxmlformats.org/drawingml/2006/table">
            <a:tbl>
              <a:tblPr>
                <a:tableStyleId>{5C22544A-7EE6-4342-B048-85BDC9FD1C3A}</a:tableStyleId>
              </a:tblPr>
              <a:tblGrid>
                <a:gridCol w="1259840">
                  <a:extLst>
                    <a:ext uri="{9D8B030D-6E8A-4147-A177-3AD203B41FA5}">
                      <a16:colId xmlns:a16="http://schemas.microsoft.com/office/drawing/2014/main" val="3103102888"/>
                    </a:ext>
                  </a:extLst>
                </a:gridCol>
              </a:tblGrid>
              <a:tr h="217262">
                <a:tc>
                  <a:txBody>
                    <a:bodyPr/>
                    <a:lstStyle/>
                    <a:p>
                      <a:pPr algn="ctr"/>
                      <a:r>
                        <a:rPr lang="en-US" altLang="zh-CN" sz="1600" dirty="0"/>
                        <a:t>…</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8908403"/>
                  </a:ext>
                </a:extLst>
              </a:tr>
              <a:tr h="217262">
                <a:tc>
                  <a:txBody>
                    <a:bodyPr/>
                    <a:lstStyle/>
                    <a:p>
                      <a:pPr algn="ctr"/>
                      <a:r>
                        <a:rPr lang="en-US" altLang="zh-CN" sz="1600" dirty="0"/>
                        <a:t>10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5117484"/>
                  </a:ext>
                </a:extLst>
              </a:tr>
              <a:tr h="217262">
                <a:tc>
                  <a:txBody>
                    <a:bodyPr/>
                    <a:lstStyle/>
                    <a:p>
                      <a:pPr algn="ctr"/>
                      <a:r>
                        <a:rPr lang="en-US" altLang="zh-CN" sz="1600" dirty="0"/>
                        <a:t>6C</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2644837"/>
                  </a:ext>
                </a:extLst>
              </a:tr>
              <a:tr h="217262">
                <a:tc>
                  <a:txBody>
                    <a:bodyPr/>
                    <a:lstStyle/>
                    <a:p>
                      <a:pPr algn="ctr"/>
                      <a:r>
                        <a:rPr lang="en-US" altLang="zh-CN" sz="1600" dirty="0"/>
                        <a:t>11</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8903610"/>
                  </a:ext>
                </a:extLst>
              </a:tr>
              <a:tr h="217262">
                <a:tc>
                  <a:txBody>
                    <a:bodyPr/>
                    <a:lstStyle/>
                    <a:p>
                      <a:pPr algn="ctr"/>
                      <a:r>
                        <a:rPr lang="en-US" altLang="zh-CN" sz="1600" dirty="0"/>
                        <a:t>6D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7762422"/>
                  </a:ext>
                </a:extLst>
              </a:tr>
              <a:tr h="217262">
                <a:tc>
                  <a:txBody>
                    <a:bodyPr/>
                    <a:lstStyle/>
                    <a:p>
                      <a:pPr algn="ctr"/>
                      <a:r>
                        <a:rPr lang="en-US" altLang="zh-CN" sz="1600" dirty="0"/>
                        <a:t>52</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5927916"/>
                  </a:ext>
                </a:extLst>
              </a:tr>
              <a:tr h="217262">
                <a:tc>
                  <a:txBody>
                    <a:bodyPr/>
                    <a:lstStyle/>
                    <a:p>
                      <a:pPr algn="ctr"/>
                      <a:r>
                        <a:rPr lang="en-US" altLang="zh-CN" sz="1600" dirty="0"/>
                        <a:t>01</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9793928"/>
                  </a:ext>
                </a:extLst>
              </a:tr>
              <a:tr h="217262">
                <a:tc>
                  <a:txBody>
                    <a:bodyPr/>
                    <a:lstStyle/>
                    <a:p>
                      <a:pPr algn="ctr"/>
                      <a:r>
                        <a:rPr lang="en-US" altLang="zh-CN" sz="1600" dirty="0"/>
                        <a:t>32</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91061292"/>
                  </a:ext>
                </a:extLst>
              </a:tr>
              <a:tr h="217262">
                <a:tc>
                  <a:txBody>
                    <a:bodyPr/>
                    <a:lstStyle/>
                    <a:p>
                      <a:pPr algn="ctr"/>
                      <a:r>
                        <a:rPr lang="en-US" altLang="zh-CN" sz="1600" dirty="0"/>
                        <a:t>6E</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927146"/>
                  </a:ext>
                </a:extLst>
              </a:tr>
              <a:tr h="217262">
                <a:tc>
                  <a:txBody>
                    <a:bodyPr/>
                    <a:lstStyle/>
                    <a:p>
                      <a:pPr algn="ctr"/>
                      <a:r>
                        <a:rPr lang="en-US" altLang="zh-CN" sz="1600" dirty="0"/>
                        <a:t>C0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8428076"/>
                  </a:ext>
                </a:extLst>
              </a:tr>
              <a:tr h="217262">
                <a:tc>
                  <a:txBody>
                    <a:bodyPr/>
                    <a:lstStyle/>
                    <a:p>
                      <a:pPr algn="ctr"/>
                      <a:r>
                        <a:rPr lang="en-US" altLang="zh-CN" sz="1600" dirty="0"/>
                        <a:t>00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2104023"/>
                  </a:ext>
                </a:extLst>
              </a:tr>
              <a:tr h="217262">
                <a:tc>
                  <a:txBody>
                    <a:bodyPr/>
                    <a:lstStyle/>
                    <a:p>
                      <a:pPr algn="ctr"/>
                      <a:r>
                        <a:rPr lang="en-US" altLang="zh-CN" sz="1600" dirty="0"/>
                        <a:t>…</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1791414"/>
                  </a:ext>
                </a:extLst>
              </a:tr>
              <a:tr h="217262">
                <a:tc>
                  <a:txBody>
                    <a:bodyPr/>
                    <a:lstStyle/>
                    <a:p>
                      <a:pPr algn="ctr"/>
                      <a:r>
                        <a:rPr lang="en-US" altLang="zh-CN" sz="1600" dirty="0"/>
                        <a:t>01</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7266405"/>
                  </a:ext>
                </a:extLst>
              </a:tr>
              <a:tr h="217262">
                <a:tc>
                  <a:txBody>
                    <a:bodyPr/>
                    <a:lstStyle/>
                    <a:p>
                      <a:pPr algn="ctr"/>
                      <a:r>
                        <a:rPr lang="en-US" altLang="zh-CN" sz="1600" dirty="0"/>
                        <a:t>02</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88884192"/>
                  </a:ext>
                </a:extLst>
              </a:tr>
              <a:tr h="217262">
                <a:tc>
                  <a:txBody>
                    <a:bodyPr/>
                    <a:lstStyle/>
                    <a:p>
                      <a:pPr algn="ct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6237398"/>
                  </a:ext>
                </a:extLst>
              </a:tr>
              <a:tr h="217262">
                <a:tc>
                  <a:txBody>
                    <a:bodyPr/>
                    <a:lstStyle/>
                    <a:p>
                      <a:pPr algn="ctr"/>
                      <a:r>
                        <a:rPr lang="en-US" altLang="zh-CN" sz="1600" dirty="0"/>
                        <a:t>…</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4939392"/>
                  </a:ext>
                </a:extLst>
              </a:tr>
            </a:tbl>
          </a:graphicData>
        </a:graphic>
      </p:graphicFrame>
      <p:graphicFrame>
        <p:nvGraphicFramePr>
          <p:cNvPr id="21" name="表格 20">
            <a:extLst>
              <a:ext uri="{FF2B5EF4-FFF2-40B4-BE49-F238E27FC236}">
                <a16:creationId xmlns:a16="http://schemas.microsoft.com/office/drawing/2014/main" id="{3962C9EB-6E22-4E4A-BA26-47C01DE274DB}"/>
              </a:ext>
            </a:extLst>
          </p:cNvPr>
          <p:cNvGraphicFramePr>
            <a:graphicFrameLocks noGrp="1"/>
          </p:cNvGraphicFramePr>
          <p:nvPr/>
        </p:nvGraphicFramePr>
        <p:xfrm>
          <a:off x="10082784" y="170073"/>
          <a:ext cx="593652" cy="5364480"/>
        </p:xfrm>
        <a:graphic>
          <a:graphicData uri="http://schemas.openxmlformats.org/drawingml/2006/table">
            <a:tbl>
              <a:tblPr>
                <a:tableStyleId>{5C22544A-7EE6-4342-B048-85BDC9FD1C3A}</a:tableStyleId>
              </a:tblPr>
              <a:tblGrid>
                <a:gridCol w="593652">
                  <a:extLst>
                    <a:ext uri="{9D8B030D-6E8A-4147-A177-3AD203B41FA5}">
                      <a16:colId xmlns:a16="http://schemas.microsoft.com/office/drawing/2014/main" val="3103102888"/>
                    </a:ext>
                  </a:extLst>
                </a:gridCol>
              </a:tblGrid>
              <a:tr h="269720">
                <a:tc>
                  <a:txBody>
                    <a:bodyPr/>
                    <a:lstStyle/>
                    <a:p>
                      <a:pPr algn="ctr"/>
                      <a:r>
                        <a:rPr lang="en-US" altLang="zh-CN" sz="1600" dirty="0"/>
                        <a:t>…</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8908403"/>
                  </a:ext>
                </a:extLst>
              </a:tr>
              <a:tr h="269720">
                <a:tc>
                  <a:txBody>
                    <a:bodyPr/>
                    <a:lstStyle/>
                    <a:p>
                      <a:pPr algn="ctr"/>
                      <a:r>
                        <a:rPr lang="en-US" altLang="zh-CN" sz="1600" dirty="0"/>
                        <a:t>27</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5117484"/>
                  </a:ext>
                </a:extLst>
              </a:tr>
              <a:tr h="269720">
                <a:tc>
                  <a:txBody>
                    <a:bodyPr/>
                    <a:lstStyle/>
                    <a:p>
                      <a:pPr algn="ctr"/>
                      <a:r>
                        <a:rPr lang="en-US" altLang="zh-CN" sz="1600" dirty="0"/>
                        <a:t>28</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2644837"/>
                  </a:ext>
                </a:extLst>
              </a:tr>
              <a:tr h="269720">
                <a:tc>
                  <a:txBody>
                    <a:bodyPr/>
                    <a:lstStyle/>
                    <a:p>
                      <a:pPr algn="ctr"/>
                      <a:r>
                        <a:rPr lang="en-US" altLang="zh-CN" sz="1600" dirty="0"/>
                        <a:t>29</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8903610"/>
                  </a:ext>
                </a:extLst>
              </a:tr>
              <a:tr h="269720">
                <a:tc>
                  <a:txBody>
                    <a:bodyPr/>
                    <a:lstStyle/>
                    <a:p>
                      <a:pPr algn="ctr"/>
                      <a:r>
                        <a:rPr lang="en-US" altLang="zh-CN" sz="1600" dirty="0"/>
                        <a:t>2A</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67762422"/>
                  </a:ext>
                </a:extLst>
              </a:tr>
              <a:tr h="269720">
                <a:tc>
                  <a:txBody>
                    <a:bodyPr/>
                    <a:lstStyle/>
                    <a:p>
                      <a:pPr algn="ctr"/>
                      <a:r>
                        <a:rPr lang="en-US" altLang="zh-CN" sz="1600" dirty="0"/>
                        <a:t>2B</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55927916"/>
                  </a:ext>
                </a:extLst>
              </a:tr>
              <a:tr h="269720">
                <a:tc>
                  <a:txBody>
                    <a:bodyPr/>
                    <a:lstStyle/>
                    <a:p>
                      <a:pPr algn="ctr"/>
                      <a:r>
                        <a:rPr lang="en-US" altLang="zh-CN" sz="1600" dirty="0"/>
                        <a:t>2C</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9793928"/>
                  </a:ext>
                </a:extLst>
              </a:tr>
              <a:tr h="269720">
                <a:tc>
                  <a:txBody>
                    <a:bodyPr/>
                    <a:lstStyle/>
                    <a:p>
                      <a:pPr algn="ctr"/>
                      <a:r>
                        <a:rPr lang="en-US" altLang="zh-CN" sz="1600" dirty="0"/>
                        <a:t>2D</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91061292"/>
                  </a:ext>
                </a:extLst>
              </a:tr>
              <a:tr h="269720">
                <a:tc>
                  <a:txBody>
                    <a:bodyPr/>
                    <a:lstStyle/>
                    <a:p>
                      <a:pPr algn="ctr"/>
                      <a:r>
                        <a:rPr lang="en-US" altLang="zh-CN" sz="1600" dirty="0"/>
                        <a:t>2E</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0927146"/>
                  </a:ext>
                </a:extLst>
              </a:tr>
              <a:tr h="269720">
                <a:tc>
                  <a:txBody>
                    <a:bodyPr/>
                    <a:lstStyle/>
                    <a:p>
                      <a:pPr algn="ctr"/>
                      <a:r>
                        <a:rPr lang="en-US" altLang="zh-CN" sz="1600" dirty="0"/>
                        <a:t>2F</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8428076"/>
                  </a:ext>
                </a:extLst>
              </a:tr>
              <a:tr h="269720">
                <a:tc>
                  <a:txBody>
                    <a:bodyPr/>
                    <a:lstStyle/>
                    <a:p>
                      <a:pPr algn="ctr"/>
                      <a:r>
                        <a:rPr lang="en-US" altLang="zh-CN" sz="1600" dirty="0"/>
                        <a:t>30</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2104023"/>
                  </a:ext>
                </a:extLst>
              </a:tr>
              <a:tr h="269720">
                <a:tc>
                  <a:txBody>
                    <a:bodyPr/>
                    <a:lstStyle/>
                    <a:p>
                      <a:pPr algn="ctr"/>
                      <a:r>
                        <a:rPr lang="en-US" altLang="zh-CN" sz="1600" dirty="0"/>
                        <a:t>…</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1791414"/>
                  </a:ext>
                </a:extLst>
              </a:tr>
              <a:tr h="269720">
                <a:tc>
                  <a:txBody>
                    <a:bodyPr/>
                    <a:lstStyle/>
                    <a:p>
                      <a:pPr algn="ctr"/>
                      <a:r>
                        <a:rPr lang="en-US" altLang="zh-CN" sz="1600" dirty="0"/>
                        <a:t>6C</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6437172"/>
                  </a:ext>
                </a:extLst>
              </a:tr>
              <a:tr h="269720">
                <a:tc>
                  <a:txBody>
                    <a:bodyPr/>
                    <a:lstStyle/>
                    <a:p>
                      <a:pPr algn="ctr"/>
                      <a:r>
                        <a:rPr lang="en-US" altLang="zh-CN" sz="1600" dirty="0"/>
                        <a:t>6D</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6325933"/>
                  </a:ext>
                </a:extLst>
              </a:tr>
              <a:tr h="269720">
                <a:tc>
                  <a:txBody>
                    <a:bodyPr/>
                    <a:lstStyle/>
                    <a:p>
                      <a:pPr algn="ctr"/>
                      <a:r>
                        <a:rPr lang="en-US" altLang="zh-CN" sz="1600" dirty="0"/>
                        <a:t>6E</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8441320"/>
                  </a:ext>
                </a:extLst>
              </a:tr>
              <a:tr h="269720">
                <a:tc>
                  <a:txBody>
                    <a:bodyPr/>
                    <a:lstStyle/>
                    <a:p>
                      <a:pPr algn="ctr"/>
                      <a:r>
                        <a:rPr lang="en-US" altLang="zh-CN" sz="1600" dirty="0"/>
                        <a:t>…</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2537064"/>
                  </a:ext>
                </a:extLst>
              </a:tr>
            </a:tbl>
          </a:graphicData>
        </a:graphic>
      </p:graphicFrame>
      <p:sp>
        <p:nvSpPr>
          <p:cNvPr id="22" name="矩形 21">
            <a:extLst>
              <a:ext uri="{FF2B5EF4-FFF2-40B4-BE49-F238E27FC236}">
                <a16:creationId xmlns:a16="http://schemas.microsoft.com/office/drawing/2014/main" id="{7E58EEC6-D72A-4921-B3C7-C01B1120ED9B}"/>
              </a:ext>
            </a:extLst>
          </p:cNvPr>
          <p:cNvSpPr/>
          <p:nvPr/>
        </p:nvSpPr>
        <p:spPr>
          <a:xfrm>
            <a:off x="849006" y="3943927"/>
            <a:ext cx="182880" cy="52814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00C81AA4-DD5D-4B2A-A0FC-1038B93C903B}"/>
              </a:ext>
            </a:extLst>
          </p:cNvPr>
          <p:cNvSpPr/>
          <p:nvPr/>
        </p:nvSpPr>
        <p:spPr>
          <a:xfrm rot="5400000">
            <a:off x="1006874" y="3814734"/>
            <a:ext cx="110839" cy="36923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A4CB072D-774A-4015-8948-3CC8DA44B677}"/>
              </a:ext>
            </a:extLst>
          </p:cNvPr>
          <p:cNvSpPr/>
          <p:nvPr/>
        </p:nvSpPr>
        <p:spPr>
          <a:xfrm>
            <a:off x="1092846" y="3526629"/>
            <a:ext cx="154063" cy="41729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流程图: 过程 24">
            <a:extLst>
              <a:ext uri="{FF2B5EF4-FFF2-40B4-BE49-F238E27FC236}">
                <a16:creationId xmlns:a16="http://schemas.microsoft.com/office/drawing/2014/main" id="{3C846C72-E8E1-40B0-96D4-830811907CB0}"/>
              </a:ext>
            </a:extLst>
          </p:cNvPr>
          <p:cNvSpPr/>
          <p:nvPr/>
        </p:nvSpPr>
        <p:spPr>
          <a:xfrm>
            <a:off x="627734" y="4470204"/>
            <a:ext cx="570007" cy="52576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R0 = 01</a:t>
            </a:r>
            <a:endParaRPr lang="zh-CN" altLang="en-US" sz="1400" dirty="0"/>
          </a:p>
        </p:txBody>
      </p:sp>
      <p:sp>
        <p:nvSpPr>
          <p:cNvPr id="26" name="流程图: 过程 25">
            <a:extLst>
              <a:ext uri="{FF2B5EF4-FFF2-40B4-BE49-F238E27FC236}">
                <a16:creationId xmlns:a16="http://schemas.microsoft.com/office/drawing/2014/main" id="{5EA5DD8E-1945-4124-A7C2-64DE052C6118}"/>
              </a:ext>
            </a:extLst>
          </p:cNvPr>
          <p:cNvSpPr/>
          <p:nvPr/>
        </p:nvSpPr>
        <p:spPr>
          <a:xfrm>
            <a:off x="1321632" y="4472067"/>
            <a:ext cx="570007" cy="52576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R1 = 02</a:t>
            </a:r>
            <a:endParaRPr lang="zh-CN" altLang="en-US" sz="1400" dirty="0"/>
          </a:p>
        </p:txBody>
      </p:sp>
      <p:sp>
        <p:nvSpPr>
          <p:cNvPr id="27" name="矩形 26">
            <a:extLst>
              <a:ext uri="{FF2B5EF4-FFF2-40B4-BE49-F238E27FC236}">
                <a16:creationId xmlns:a16="http://schemas.microsoft.com/office/drawing/2014/main" id="{C2BDFBA5-B4A9-4E6E-B6AD-19F0A79706CF}"/>
              </a:ext>
            </a:extLst>
          </p:cNvPr>
          <p:cNvSpPr/>
          <p:nvPr/>
        </p:nvSpPr>
        <p:spPr>
          <a:xfrm>
            <a:off x="1536976" y="3937455"/>
            <a:ext cx="182880" cy="52814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81F819FB-E3E1-478F-AF0B-9080891FDC4C}"/>
              </a:ext>
            </a:extLst>
          </p:cNvPr>
          <p:cNvSpPr/>
          <p:nvPr/>
        </p:nvSpPr>
        <p:spPr>
          <a:xfrm rot="5400000">
            <a:off x="2192782" y="3453558"/>
            <a:ext cx="110841" cy="108235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AE6EB699-E992-415E-A112-2827D76789BF}"/>
              </a:ext>
            </a:extLst>
          </p:cNvPr>
          <p:cNvSpPr/>
          <p:nvPr/>
        </p:nvSpPr>
        <p:spPr>
          <a:xfrm>
            <a:off x="2631732" y="3508614"/>
            <a:ext cx="182880" cy="52814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流程图: 过程 29">
            <a:extLst>
              <a:ext uri="{FF2B5EF4-FFF2-40B4-BE49-F238E27FC236}">
                <a16:creationId xmlns:a16="http://schemas.microsoft.com/office/drawing/2014/main" id="{5F717371-9732-4B7B-9470-5C03213E7F4A}"/>
              </a:ext>
            </a:extLst>
          </p:cNvPr>
          <p:cNvSpPr/>
          <p:nvPr/>
        </p:nvSpPr>
        <p:spPr>
          <a:xfrm>
            <a:off x="745168" y="3188209"/>
            <a:ext cx="790094" cy="32918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A = 01</a:t>
            </a:r>
            <a:endParaRPr lang="zh-CN" altLang="en-US" sz="1400" dirty="0"/>
          </a:p>
        </p:txBody>
      </p:sp>
      <p:sp>
        <p:nvSpPr>
          <p:cNvPr id="31" name="流程图: 过程 30">
            <a:extLst>
              <a:ext uri="{FF2B5EF4-FFF2-40B4-BE49-F238E27FC236}">
                <a16:creationId xmlns:a16="http://schemas.microsoft.com/office/drawing/2014/main" id="{5B6E7929-562C-476B-B7AF-5B3C7423EFBD}"/>
              </a:ext>
            </a:extLst>
          </p:cNvPr>
          <p:cNvSpPr/>
          <p:nvPr/>
        </p:nvSpPr>
        <p:spPr>
          <a:xfrm>
            <a:off x="2330826" y="3185459"/>
            <a:ext cx="790094" cy="32918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B = 02</a:t>
            </a:r>
            <a:endParaRPr lang="zh-CN" altLang="en-US" sz="1400" dirty="0"/>
          </a:p>
        </p:txBody>
      </p:sp>
      <p:sp>
        <p:nvSpPr>
          <p:cNvPr id="32" name="矩形 31">
            <a:extLst>
              <a:ext uri="{FF2B5EF4-FFF2-40B4-BE49-F238E27FC236}">
                <a16:creationId xmlns:a16="http://schemas.microsoft.com/office/drawing/2014/main" id="{DDEBD1C7-D53D-4E30-85D3-83F6EA5286D5}"/>
              </a:ext>
            </a:extLst>
          </p:cNvPr>
          <p:cNvSpPr/>
          <p:nvPr/>
        </p:nvSpPr>
        <p:spPr>
          <a:xfrm>
            <a:off x="1091183" y="2770911"/>
            <a:ext cx="154063" cy="41729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5D64773E-AD44-4A09-81D9-E7628C4DC4A8}"/>
              </a:ext>
            </a:extLst>
          </p:cNvPr>
          <p:cNvSpPr/>
          <p:nvPr/>
        </p:nvSpPr>
        <p:spPr>
          <a:xfrm>
            <a:off x="2672880" y="2770911"/>
            <a:ext cx="154063" cy="41729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流程图: 过程 33">
            <a:extLst>
              <a:ext uri="{FF2B5EF4-FFF2-40B4-BE49-F238E27FC236}">
                <a16:creationId xmlns:a16="http://schemas.microsoft.com/office/drawing/2014/main" id="{BB92D5D7-F96F-4512-989A-27AA0BA54A7F}"/>
              </a:ext>
            </a:extLst>
          </p:cNvPr>
          <p:cNvSpPr/>
          <p:nvPr/>
        </p:nvSpPr>
        <p:spPr>
          <a:xfrm>
            <a:off x="1392405" y="2214346"/>
            <a:ext cx="998468" cy="32918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ALU = 03</a:t>
            </a:r>
            <a:endParaRPr lang="zh-CN" altLang="en-US" sz="1400" dirty="0"/>
          </a:p>
        </p:txBody>
      </p:sp>
      <p:sp>
        <p:nvSpPr>
          <p:cNvPr id="35" name="矩形 34">
            <a:extLst>
              <a:ext uri="{FF2B5EF4-FFF2-40B4-BE49-F238E27FC236}">
                <a16:creationId xmlns:a16="http://schemas.microsoft.com/office/drawing/2014/main" id="{CA4E58C1-5749-4D20-A4F7-B523EC1952EC}"/>
              </a:ext>
            </a:extLst>
          </p:cNvPr>
          <p:cNvSpPr/>
          <p:nvPr/>
        </p:nvSpPr>
        <p:spPr>
          <a:xfrm>
            <a:off x="1891639" y="1366492"/>
            <a:ext cx="154063" cy="70450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6C4547FE-F513-49D7-94D4-FB24B5394C95}"/>
              </a:ext>
            </a:extLst>
          </p:cNvPr>
          <p:cNvSpPr/>
          <p:nvPr/>
        </p:nvSpPr>
        <p:spPr>
          <a:xfrm rot="5400000">
            <a:off x="2805466" y="627377"/>
            <a:ext cx="110843" cy="163037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4ED46486-0709-4A5F-A512-E32B91DFB25D}"/>
              </a:ext>
            </a:extLst>
          </p:cNvPr>
          <p:cNvSpPr/>
          <p:nvPr/>
        </p:nvSpPr>
        <p:spPr>
          <a:xfrm rot="10800000">
            <a:off x="3565229" y="1387139"/>
            <a:ext cx="110843" cy="414741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385995D3-7655-41CA-904F-2B634F07AE61}"/>
              </a:ext>
            </a:extLst>
          </p:cNvPr>
          <p:cNvSpPr/>
          <p:nvPr/>
        </p:nvSpPr>
        <p:spPr>
          <a:xfrm rot="5400000">
            <a:off x="2854973" y="4794911"/>
            <a:ext cx="110843" cy="136886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D7E97971-5C1E-4C3D-B772-464A47FB55E9}"/>
              </a:ext>
            </a:extLst>
          </p:cNvPr>
          <p:cNvSpPr/>
          <p:nvPr/>
        </p:nvSpPr>
        <p:spPr>
          <a:xfrm>
            <a:off x="2214643" y="5014443"/>
            <a:ext cx="116183" cy="5203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流程图: 过程 39">
            <a:extLst>
              <a:ext uri="{FF2B5EF4-FFF2-40B4-BE49-F238E27FC236}">
                <a16:creationId xmlns:a16="http://schemas.microsoft.com/office/drawing/2014/main" id="{B3625BD9-EA63-45EC-9192-55BCC4585EA5}"/>
              </a:ext>
            </a:extLst>
          </p:cNvPr>
          <p:cNvSpPr/>
          <p:nvPr/>
        </p:nvSpPr>
        <p:spPr>
          <a:xfrm>
            <a:off x="1999172" y="4459635"/>
            <a:ext cx="570007" cy="52576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R2 = 03</a:t>
            </a:r>
            <a:endParaRPr lang="zh-CN" altLang="en-US" sz="1400" dirty="0"/>
          </a:p>
        </p:txBody>
      </p:sp>
    </p:spTree>
    <p:extLst>
      <p:ext uri="{BB962C8B-B14F-4D97-AF65-F5344CB8AC3E}">
        <p14:creationId xmlns:p14="http://schemas.microsoft.com/office/powerpoint/2010/main" val="1027662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500"/>
                                        <p:tgtEl>
                                          <p:spTgt spid="23"/>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down)">
                                      <p:cBhvr>
                                        <p:cTn id="15" dur="500"/>
                                        <p:tgtEl>
                                          <p:spTgt spid="24"/>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par>
                          <p:cTn id="19" fill="hold">
                            <p:stCondLst>
                              <p:cond delay="1500"/>
                            </p:stCondLst>
                            <p:childTnLst>
                              <p:par>
                                <p:cTn id="20" presetID="22" presetClass="entr" presetSubtype="4"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ipe(left)">
                                      <p:cBhvr>
                                        <p:cTn id="26" dur="500"/>
                                        <p:tgtEl>
                                          <p:spTgt spid="28"/>
                                        </p:tgtEl>
                                      </p:cBhvr>
                                    </p:animEffect>
                                  </p:childTnLst>
                                </p:cTn>
                              </p:par>
                            </p:childTnLst>
                          </p:cTn>
                        </p:par>
                        <p:par>
                          <p:cTn id="27" fill="hold">
                            <p:stCondLst>
                              <p:cond delay="2500"/>
                            </p:stCondLst>
                            <p:childTnLst>
                              <p:par>
                                <p:cTn id="28" presetID="22" presetClass="entr" presetSubtype="4" fill="hold" grpId="0" nodeType="after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wipe(down)">
                                      <p:cBhvr>
                                        <p:cTn id="30" dur="500"/>
                                        <p:tgtEl>
                                          <p:spTgt spid="29"/>
                                        </p:tgtEl>
                                      </p:cBhvr>
                                    </p:animEffect>
                                  </p:childTnLst>
                                </p:cTn>
                              </p:par>
                            </p:childTnLst>
                          </p:cTn>
                        </p:par>
                        <p:par>
                          <p:cTn id="31" fill="hold">
                            <p:stCondLst>
                              <p:cond delay="3000"/>
                            </p:stCondLst>
                            <p:childTnLst>
                              <p:par>
                                <p:cTn id="32" presetID="1" presetClass="entr" presetSubtype="0" fill="hold" grpId="0" nodeType="afterEffect">
                                  <p:stCondLst>
                                    <p:cond delay="0"/>
                                  </p:stCondLst>
                                  <p:childTnLst>
                                    <p:set>
                                      <p:cBhvr>
                                        <p:cTn id="33" dur="1" fill="hold">
                                          <p:stCondLst>
                                            <p:cond delay="0"/>
                                          </p:stCondLst>
                                        </p:cTn>
                                        <p:tgtEl>
                                          <p:spTgt spid="3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down)">
                                      <p:cBhvr>
                                        <p:cTn id="38" dur="500"/>
                                        <p:tgtEl>
                                          <p:spTgt spid="32"/>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wipe(down)">
                                      <p:cBhvr>
                                        <p:cTn id="41" dur="500"/>
                                        <p:tgtEl>
                                          <p:spTgt spid="33"/>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22" presetClass="entr" presetSubtype="4"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down)">
                                      <p:cBhvr>
                                        <p:cTn id="47" dur="500"/>
                                        <p:tgtEl>
                                          <p:spTgt spid="35"/>
                                        </p:tgtEl>
                                      </p:cBhvr>
                                    </p:animEffect>
                                  </p:childTnLst>
                                </p:cTn>
                              </p:par>
                            </p:childTnLst>
                          </p:cTn>
                        </p:par>
                        <p:par>
                          <p:cTn id="48" fill="hold">
                            <p:stCondLst>
                              <p:cond delay="1000"/>
                            </p:stCondLst>
                            <p:childTnLst>
                              <p:par>
                                <p:cTn id="49" presetID="22" presetClass="entr" presetSubtype="8" fill="hold" grpId="0"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wipe(left)">
                                      <p:cBhvr>
                                        <p:cTn id="51" dur="500"/>
                                        <p:tgtEl>
                                          <p:spTgt spid="36"/>
                                        </p:tgtEl>
                                      </p:cBhvr>
                                    </p:animEffect>
                                  </p:childTnLst>
                                </p:cTn>
                              </p:par>
                            </p:childTnLst>
                          </p:cTn>
                        </p:par>
                        <p:par>
                          <p:cTn id="52" fill="hold">
                            <p:stCondLst>
                              <p:cond delay="1500"/>
                            </p:stCondLst>
                            <p:childTnLst>
                              <p:par>
                                <p:cTn id="53" presetID="22" presetClass="entr" presetSubtype="1" fill="hold" grpId="0" nodeType="after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wipe(up)">
                                      <p:cBhvr>
                                        <p:cTn id="55" dur="500"/>
                                        <p:tgtEl>
                                          <p:spTgt spid="37"/>
                                        </p:tgtEl>
                                      </p:cBhvr>
                                    </p:animEffect>
                                  </p:childTnLst>
                                </p:cTn>
                              </p:par>
                            </p:childTnLst>
                          </p:cTn>
                        </p:par>
                        <p:par>
                          <p:cTn id="56" fill="hold">
                            <p:stCondLst>
                              <p:cond delay="2000"/>
                            </p:stCondLst>
                            <p:childTnLst>
                              <p:par>
                                <p:cTn id="57" presetID="22" presetClass="entr" presetSubtype="2" fill="hold" grpId="0" nodeType="after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wipe(right)">
                                      <p:cBhvr>
                                        <p:cTn id="59" dur="500"/>
                                        <p:tgtEl>
                                          <p:spTgt spid="38"/>
                                        </p:tgtEl>
                                      </p:cBhvr>
                                    </p:animEffect>
                                  </p:childTnLst>
                                </p:cTn>
                              </p:par>
                            </p:childTnLst>
                          </p:cTn>
                        </p:par>
                        <p:par>
                          <p:cTn id="60" fill="hold">
                            <p:stCondLst>
                              <p:cond delay="2500"/>
                            </p:stCondLst>
                            <p:childTnLst>
                              <p:par>
                                <p:cTn id="61" presetID="22" presetClass="entr" presetSubtype="4" fill="hold" grpId="0" nodeType="after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wipe(down)">
                                      <p:cBhvr>
                                        <p:cTn id="63" dur="500"/>
                                        <p:tgtEl>
                                          <p:spTgt spid="39"/>
                                        </p:tgtEl>
                                      </p:cBhvr>
                                    </p:animEffect>
                                  </p:childTnLst>
                                </p:cTn>
                              </p:par>
                            </p:childTnLst>
                          </p:cTn>
                        </p:par>
                        <p:par>
                          <p:cTn id="64" fill="hold">
                            <p:stCondLst>
                              <p:cond delay="3000"/>
                            </p:stCondLst>
                            <p:childTnLst>
                              <p:par>
                                <p:cTn id="65" presetID="1" presetClass="entr" presetSubtype="0" fill="hold" grpId="0" nodeType="after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p:txBody>
          <a:bodyPr/>
          <a:lstStyle/>
          <a:p>
            <a:r>
              <a:rPr lang="zh-CN" altLang="en-US" dirty="0"/>
              <a:t>计算机“白盒”</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5.2  </a:t>
            </a:r>
            <a:r>
              <a:rPr lang="zh-CN" altLang="en-US" dirty="0"/>
              <a:t>程序执行过程</a:t>
            </a:r>
          </a:p>
        </p:txBody>
      </p:sp>
      <p:pic>
        <p:nvPicPr>
          <p:cNvPr id="8" name="图片 3">
            <a:extLst>
              <a:ext uri="{FF2B5EF4-FFF2-40B4-BE49-F238E27FC236}">
                <a16:creationId xmlns:a16="http://schemas.microsoft.com/office/drawing/2014/main" id="{A955B628-E32D-48AD-BE07-9A40F6016472}"/>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417068" y="971375"/>
            <a:ext cx="6983784" cy="491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流程图: 过程 5">
            <a:extLst>
              <a:ext uri="{FF2B5EF4-FFF2-40B4-BE49-F238E27FC236}">
                <a16:creationId xmlns:a16="http://schemas.microsoft.com/office/drawing/2014/main" id="{F2157799-396D-4DD3-A181-0597DB9354DB}"/>
              </a:ext>
            </a:extLst>
          </p:cNvPr>
          <p:cNvSpPr/>
          <p:nvPr/>
        </p:nvSpPr>
        <p:spPr>
          <a:xfrm>
            <a:off x="4011168" y="3179430"/>
            <a:ext cx="841248" cy="32918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PC = 2D</a:t>
            </a:r>
            <a:endParaRPr lang="zh-CN" altLang="en-US" sz="1400" dirty="0"/>
          </a:p>
        </p:txBody>
      </p:sp>
      <p:sp>
        <p:nvSpPr>
          <p:cNvPr id="9" name="流程图: 过程 8">
            <a:extLst>
              <a:ext uri="{FF2B5EF4-FFF2-40B4-BE49-F238E27FC236}">
                <a16:creationId xmlns:a16="http://schemas.microsoft.com/office/drawing/2014/main" id="{7CD7F6AE-24AC-4F3D-891A-A48148C9319E}"/>
              </a:ext>
            </a:extLst>
          </p:cNvPr>
          <p:cNvSpPr/>
          <p:nvPr/>
        </p:nvSpPr>
        <p:spPr>
          <a:xfrm>
            <a:off x="4011168" y="1807179"/>
            <a:ext cx="841248" cy="32918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AR = 2D</a:t>
            </a:r>
            <a:endParaRPr lang="zh-CN" altLang="en-US" sz="1400" dirty="0"/>
          </a:p>
        </p:txBody>
      </p:sp>
      <p:sp>
        <p:nvSpPr>
          <p:cNvPr id="7" name="矩形 6">
            <a:extLst>
              <a:ext uri="{FF2B5EF4-FFF2-40B4-BE49-F238E27FC236}">
                <a16:creationId xmlns:a16="http://schemas.microsoft.com/office/drawing/2014/main" id="{2A704A81-5E39-448C-BE23-792B0DB00118}"/>
              </a:ext>
            </a:extLst>
          </p:cNvPr>
          <p:cNvSpPr/>
          <p:nvPr/>
        </p:nvSpPr>
        <p:spPr>
          <a:xfrm>
            <a:off x="4340352" y="2136362"/>
            <a:ext cx="182880" cy="104306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C27EE30F-E4A2-41D0-B674-C940411C6442}"/>
              </a:ext>
            </a:extLst>
          </p:cNvPr>
          <p:cNvSpPr/>
          <p:nvPr/>
        </p:nvSpPr>
        <p:spPr>
          <a:xfrm>
            <a:off x="4340352" y="1376218"/>
            <a:ext cx="182880" cy="435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29C13E4-1CB0-404B-867E-9E09D6D53736}"/>
              </a:ext>
            </a:extLst>
          </p:cNvPr>
          <p:cNvSpPr/>
          <p:nvPr/>
        </p:nvSpPr>
        <p:spPr>
          <a:xfrm rot="5400000">
            <a:off x="5516491" y="394544"/>
            <a:ext cx="91442" cy="20835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6C9F4B4F-E750-4106-A2B6-456FB63D1110}"/>
              </a:ext>
            </a:extLst>
          </p:cNvPr>
          <p:cNvSpPr/>
          <p:nvPr/>
        </p:nvSpPr>
        <p:spPr>
          <a:xfrm>
            <a:off x="5589878" y="1450237"/>
            <a:ext cx="118195" cy="142227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B4E0FB09-5158-492F-B7EB-6A4BB3567789}"/>
              </a:ext>
            </a:extLst>
          </p:cNvPr>
          <p:cNvSpPr/>
          <p:nvPr/>
        </p:nvSpPr>
        <p:spPr>
          <a:xfrm>
            <a:off x="6280727" y="1450237"/>
            <a:ext cx="323273" cy="26772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FF44F4AF-B96D-49D2-95C5-30F998FE6F53}"/>
              </a:ext>
            </a:extLst>
          </p:cNvPr>
          <p:cNvSpPr/>
          <p:nvPr/>
        </p:nvSpPr>
        <p:spPr>
          <a:xfrm>
            <a:off x="5589878" y="3508614"/>
            <a:ext cx="160851" cy="52573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1A4ABF9C-8E40-48ED-8825-0EFC5970CC43}"/>
              </a:ext>
            </a:extLst>
          </p:cNvPr>
          <p:cNvSpPr/>
          <p:nvPr/>
        </p:nvSpPr>
        <p:spPr>
          <a:xfrm rot="5400000">
            <a:off x="4951448" y="3336822"/>
            <a:ext cx="118770" cy="127627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BB9D1BBB-71A8-4C3B-A12F-1A3AB4BFD93F}"/>
              </a:ext>
            </a:extLst>
          </p:cNvPr>
          <p:cNvSpPr/>
          <p:nvPr/>
        </p:nvSpPr>
        <p:spPr>
          <a:xfrm>
            <a:off x="4372694" y="3986483"/>
            <a:ext cx="118195" cy="2856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流程图: 过程 17">
            <a:extLst>
              <a:ext uri="{FF2B5EF4-FFF2-40B4-BE49-F238E27FC236}">
                <a16:creationId xmlns:a16="http://schemas.microsoft.com/office/drawing/2014/main" id="{20E8032E-971B-4C39-8F87-404B5548543A}"/>
              </a:ext>
            </a:extLst>
          </p:cNvPr>
          <p:cNvSpPr/>
          <p:nvPr/>
        </p:nvSpPr>
        <p:spPr>
          <a:xfrm>
            <a:off x="4011168" y="4240702"/>
            <a:ext cx="841248" cy="32918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IR = 326E</a:t>
            </a:r>
            <a:endParaRPr lang="zh-CN" altLang="en-US" sz="1200" dirty="0"/>
          </a:p>
        </p:txBody>
      </p:sp>
      <p:sp>
        <p:nvSpPr>
          <p:cNvPr id="19" name="矩形 18">
            <a:extLst>
              <a:ext uri="{FF2B5EF4-FFF2-40B4-BE49-F238E27FC236}">
                <a16:creationId xmlns:a16="http://schemas.microsoft.com/office/drawing/2014/main" id="{535770AE-0B43-4455-9996-ED083D5F8373}"/>
              </a:ext>
            </a:extLst>
          </p:cNvPr>
          <p:cNvSpPr/>
          <p:nvPr/>
        </p:nvSpPr>
        <p:spPr>
          <a:xfrm>
            <a:off x="4372693" y="4593903"/>
            <a:ext cx="147731" cy="41026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0" name="表格 19">
            <a:extLst>
              <a:ext uri="{FF2B5EF4-FFF2-40B4-BE49-F238E27FC236}">
                <a16:creationId xmlns:a16="http://schemas.microsoft.com/office/drawing/2014/main" id="{39CA7939-114C-473E-8B08-CF517A93AECA}"/>
              </a:ext>
            </a:extLst>
          </p:cNvPr>
          <p:cNvGraphicFramePr>
            <a:graphicFrameLocks noGrp="1"/>
          </p:cNvGraphicFramePr>
          <p:nvPr>
            <p:extLst>
              <p:ext uri="{D42A27DB-BD31-4B8C-83A1-F6EECF244321}">
                <p14:modId xmlns:p14="http://schemas.microsoft.com/office/powerpoint/2010/main" val="4032054379"/>
              </p:ext>
            </p:extLst>
          </p:nvPr>
        </p:nvGraphicFramePr>
        <p:xfrm>
          <a:off x="8822944" y="170073"/>
          <a:ext cx="1259840" cy="5364480"/>
        </p:xfrm>
        <a:graphic>
          <a:graphicData uri="http://schemas.openxmlformats.org/drawingml/2006/table">
            <a:tbl>
              <a:tblPr>
                <a:tableStyleId>{5C22544A-7EE6-4342-B048-85BDC9FD1C3A}</a:tableStyleId>
              </a:tblPr>
              <a:tblGrid>
                <a:gridCol w="1259840">
                  <a:extLst>
                    <a:ext uri="{9D8B030D-6E8A-4147-A177-3AD203B41FA5}">
                      <a16:colId xmlns:a16="http://schemas.microsoft.com/office/drawing/2014/main" val="3103102888"/>
                    </a:ext>
                  </a:extLst>
                </a:gridCol>
              </a:tblGrid>
              <a:tr h="217262">
                <a:tc>
                  <a:txBody>
                    <a:bodyPr/>
                    <a:lstStyle/>
                    <a:p>
                      <a:pPr algn="ctr"/>
                      <a:r>
                        <a:rPr lang="en-US" altLang="zh-CN" sz="1600" dirty="0"/>
                        <a:t>…</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8908403"/>
                  </a:ext>
                </a:extLst>
              </a:tr>
              <a:tr h="217262">
                <a:tc>
                  <a:txBody>
                    <a:bodyPr/>
                    <a:lstStyle/>
                    <a:p>
                      <a:pPr algn="ctr"/>
                      <a:r>
                        <a:rPr lang="en-US" altLang="zh-CN" sz="1600" dirty="0"/>
                        <a:t>10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5117484"/>
                  </a:ext>
                </a:extLst>
              </a:tr>
              <a:tr h="217262">
                <a:tc>
                  <a:txBody>
                    <a:bodyPr/>
                    <a:lstStyle/>
                    <a:p>
                      <a:pPr algn="ctr"/>
                      <a:r>
                        <a:rPr lang="en-US" altLang="zh-CN" sz="1600" dirty="0"/>
                        <a:t>6C</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2644837"/>
                  </a:ext>
                </a:extLst>
              </a:tr>
              <a:tr h="217262">
                <a:tc>
                  <a:txBody>
                    <a:bodyPr/>
                    <a:lstStyle/>
                    <a:p>
                      <a:pPr algn="ctr"/>
                      <a:r>
                        <a:rPr lang="en-US" altLang="zh-CN" sz="1600" dirty="0"/>
                        <a:t>11</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8903610"/>
                  </a:ext>
                </a:extLst>
              </a:tr>
              <a:tr h="217262">
                <a:tc>
                  <a:txBody>
                    <a:bodyPr/>
                    <a:lstStyle/>
                    <a:p>
                      <a:pPr algn="ctr"/>
                      <a:r>
                        <a:rPr lang="en-US" altLang="zh-CN" sz="1600" dirty="0"/>
                        <a:t>6D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7762422"/>
                  </a:ext>
                </a:extLst>
              </a:tr>
              <a:tr h="217262">
                <a:tc>
                  <a:txBody>
                    <a:bodyPr/>
                    <a:lstStyle/>
                    <a:p>
                      <a:pPr algn="ctr"/>
                      <a:r>
                        <a:rPr lang="en-US" altLang="zh-CN" sz="1600" dirty="0"/>
                        <a:t>52</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5927916"/>
                  </a:ext>
                </a:extLst>
              </a:tr>
              <a:tr h="217262">
                <a:tc>
                  <a:txBody>
                    <a:bodyPr/>
                    <a:lstStyle/>
                    <a:p>
                      <a:pPr algn="ctr"/>
                      <a:r>
                        <a:rPr lang="en-US" altLang="zh-CN" sz="1600" dirty="0"/>
                        <a:t>01</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9793928"/>
                  </a:ext>
                </a:extLst>
              </a:tr>
              <a:tr h="217262">
                <a:tc>
                  <a:txBody>
                    <a:bodyPr/>
                    <a:lstStyle/>
                    <a:p>
                      <a:pPr algn="ctr"/>
                      <a:r>
                        <a:rPr lang="en-US" altLang="zh-CN" sz="1600" dirty="0"/>
                        <a:t>32</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91061292"/>
                  </a:ext>
                </a:extLst>
              </a:tr>
              <a:tr h="217262">
                <a:tc>
                  <a:txBody>
                    <a:bodyPr/>
                    <a:lstStyle/>
                    <a:p>
                      <a:pPr algn="ctr"/>
                      <a:r>
                        <a:rPr lang="en-US" altLang="zh-CN" sz="1600" dirty="0"/>
                        <a:t>6E</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927146"/>
                  </a:ext>
                </a:extLst>
              </a:tr>
              <a:tr h="217262">
                <a:tc>
                  <a:txBody>
                    <a:bodyPr/>
                    <a:lstStyle/>
                    <a:p>
                      <a:pPr algn="ctr"/>
                      <a:r>
                        <a:rPr lang="en-US" altLang="zh-CN" sz="1600" dirty="0"/>
                        <a:t>C0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8428076"/>
                  </a:ext>
                </a:extLst>
              </a:tr>
              <a:tr h="217262">
                <a:tc>
                  <a:txBody>
                    <a:bodyPr/>
                    <a:lstStyle/>
                    <a:p>
                      <a:pPr algn="ctr"/>
                      <a:r>
                        <a:rPr lang="en-US" altLang="zh-CN" sz="1600" dirty="0"/>
                        <a:t>00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2104023"/>
                  </a:ext>
                </a:extLst>
              </a:tr>
              <a:tr h="217262">
                <a:tc>
                  <a:txBody>
                    <a:bodyPr/>
                    <a:lstStyle/>
                    <a:p>
                      <a:pPr algn="ctr"/>
                      <a:r>
                        <a:rPr lang="en-US" altLang="zh-CN" sz="1600" dirty="0"/>
                        <a:t>…</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1791414"/>
                  </a:ext>
                </a:extLst>
              </a:tr>
              <a:tr h="217262">
                <a:tc>
                  <a:txBody>
                    <a:bodyPr/>
                    <a:lstStyle/>
                    <a:p>
                      <a:pPr algn="ctr"/>
                      <a:r>
                        <a:rPr lang="en-US" altLang="zh-CN" sz="1600" dirty="0"/>
                        <a:t>01</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7266405"/>
                  </a:ext>
                </a:extLst>
              </a:tr>
              <a:tr h="217262">
                <a:tc>
                  <a:txBody>
                    <a:bodyPr/>
                    <a:lstStyle/>
                    <a:p>
                      <a:pPr algn="ctr"/>
                      <a:r>
                        <a:rPr lang="en-US" altLang="zh-CN" sz="1600" dirty="0"/>
                        <a:t>02</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88884192"/>
                  </a:ext>
                </a:extLst>
              </a:tr>
              <a:tr h="217262">
                <a:tc>
                  <a:txBody>
                    <a:bodyPr/>
                    <a:lstStyle/>
                    <a:p>
                      <a:pPr algn="ct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6237398"/>
                  </a:ext>
                </a:extLst>
              </a:tr>
              <a:tr h="217262">
                <a:tc>
                  <a:txBody>
                    <a:bodyPr/>
                    <a:lstStyle/>
                    <a:p>
                      <a:pPr algn="ctr"/>
                      <a:r>
                        <a:rPr lang="en-US" altLang="zh-CN" sz="1600" dirty="0"/>
                        <a:t>…</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4939392"/>
                  </a:ext>
                </a:extLst>
              </a:tr>
            </a:tbl>
          </a:graphicData>
        </a:graphic>
      </p:graphicFrame>
      <p:graphicFrame>
        <p:nvGraphicFramePr>
          <p:cNvPr id="21" name="表格 20">
            <a:extLst>
              <a:ext uri="{FF2B5EF4-FFF2-40B4-BE49-F238E27FC236}">
                <a16:creationId xmlns:a16="http://schemas.microsoft.com/office/drawing/2014/main" id="{3962C9EB-6E22-4E4A-BA26-47C01DE274DB}"/>
              </a:ext>
            </a:extLst>
          </p:cNvPr>
          <p:cNvGraphicFramePr>
            <a:graphicFrameLocks noGrp="1"/>
          </p:cNvGraphicFramePr>
          <p:nvPr/>
        </p:nvGraphicFramePr>
        <p:xfrm>
          <a:off x="10082784" y="170073"/>
          <a:ext cx="593652" cy="5364480"/>
        </p:xfrm>
        <a:graphic>
          <a:graphicData uri="http://schemas.openxmlformats.org/drawingml/2006/table">
            <a:tbl>
              <a:tblPr>
                <a:tableStyleId>{5C22544A-7EE6-4342-B048-85BDC9FD1C3A}</a:tableStyleId>
              </a:tblPr>
              <a:tblGrid>
                <a:gridCol w="593652">
                  <a:extLst>
                    <a:ext uri="{9D8B030D-6E8A-4147-A177-3AD203B41FA5}">
                      <a16:colId xmlns:a16="http://schemas.microsoft.com/office/drawing/2014/main" val="3103102888"/>
                    </a:ext>
                  </a:extLst>
                </a:gridCol>
              </a:tblGrid>
              <a:tr h="269720">
                <a:tc>
                  <a:txBody>
                    <a:bodyPr/>
                    <a:lstStyle/>
                    <a:p>
                      <a:pPr algn="ctr"/>
                      <a:r>
                        <a:rPr lang="en-US" altLang="zh-CN" sz="1600" dirty="0"/>
                        <a:t>…</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8908403"/>
                  </a:ext>
                </a:extLst>
              </a:tr>
              <a:tr h="269720">
                <a:tc>
                  <a:txBody>
                    <a:bodyPr/>
                    <a:lstStyle/>
                    <a:p>
                      <a:pPr algn="ctr"/>
                      <a:r>
                        <a:rPr lang="en-US" altLang="zh-CN" sz="1600" dirty="0"/>
                        <a:t>27</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5117484"/>
                  </a:ext>
                </a:extLst>
              </a:tr>
              <a:tr h="269720">
                <a:tc>
                  <a:txBody>
                    <a:bodyPr/>
                    <a:lstStyle/>
                    <a:p>
                      <a:pPr algn="ctr"/>
                      <a:r>
                        <a:rPr lang="en-US" altLang="zh-CN" sz="1600" dirty="0"/>
                        <a:t>28</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2644837"/>
                  </a:ext>
                </a:extLst>
              </a:tr>
              <a:tr h="269720">
                <a:tc>
                  <a:txBody>
                    <a:bodyPr/>
                    <a:lstStyle/>
                    <a:p>
                      <a:pPr algn="ctr"/>
                      <a:r>
                        <a:rPr lang="en-US" altLang="zh-CN" sz="1600" dirty="0"/>
                        <a:t>29</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8903610"/>
                  </a:ext>
                </a:extLst>
              </a:tr>
              <a:tr h="269720">
                <a:tc>
                  <a:txBody>
                    <a:bodyPr/>
                    <a:lstStyle/>
                    <a:p>
                      <a:pPr algn="ctr"/>
                      <a:r>
                        <a:rPr lang="en-US" altLang="zh-CN" sz="1600" dirty="0"/>
                        <a:t>2A</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67762422"/>
                  </a:ext>
                </a:extLst>
              </a:tr>
              <a:tr h="269720">
                <a:tc>
                  <a:txBody>
                    <a:bodyPr/>
                    <a:lstStyle/>
                    <a:p>
                      <a:pPr algn="ctr"/>
                      <a:r>
                        <a:rPr lang="en-US" altLang="zh-CN" sz="1600" dirty="0"/>
                        <a:t>2B</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55927916"/>
                  </a:ext>
                </a:extLst>
              </a:tr>
              <a:tr h="269720">
                <a:tc>
                  <a:txBody>
                    <a:bodyPr/>
                    <a:lstStyle/>
                    <a:p>
                      <a:pPr algn="ctr"/>
                      <a:r>
                        <a:rPr lang="en-US" altLang="zh-CN" sz="1600" dirty="0"/>
                        <a:t>2C</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9793928"/>
                  </a:ext>
                </a:extLst>
              </a:tr>
              <a:tr h="269720">
                <a:tc>
                  <a:txBody>
                    <a:bodyPr/>
                    <a:lstStyle/>
                    <a:p>
                      <a:pPr algn="ctr"/>
                      <a:r>
                        <a:rPr lang="en-US" altLang="zh-CN" sz="1600" dirty="0"/>
                        <a:t>2D</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91061292"/>
                  </a:ext>
                </a:extLst>
              </a:tr>
              <a:tr h="269720">
                <a:tc>
                  <a:txBody>
                    <a:bodyPr/>
                    <a:lstStyle/>
                    <a:p>
                      <a:pPr algn="ctr"/>
                      <a:r>
                        <a:rPr lang="en-US" altLang="zh-CN" sz="1600" dirty="0"/>
                        <a:t>2E</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0927146"/>
                  </a:ext>
                </a:extLst>
              </a:tr>
              <a:tr h="269720">
                <a:tc>
                  <a:txBody>
                    <a:bodyPr/>
                    <a:lstStyle/>
                    <a:p>
                      <a:pPr algn="ctr"/>
                      <a:r>
                        <a:rPr lang="en-US" altLang="zh-CN" sz="1600" dirty="0"/>
                        <a:t>2F</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8428076"/>
                  </a:ext>
                </a:extLst>
              </a:tr>
              <a:tr h="269720">
                <a:tc>
                  <a:txBody>
                    <a:bodyPr/>
                    <a:lstStyle/>
                    <a:p>
                      <a:pPr algn="ctr"/>
                      <a:r>
                        <a:rPr lang="en-US" altLang="zh-CN" sz="1600" dirty="0"/>
                        <a:t>30</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2104023"/>
                  </a:ext>
                </a:extLst>
              </a:tr>
              <a:tr h="269720">
                <a:tc>
                  <a:txBody>
                    <a:bodyPr/>
                    <a:lstStyle/>
                    <a:p>
                      <a:pPr algn="ctr"/>
                      <a:r>
                        <a:rPr lang="en-US" altLang="zh-CN" sz="1600" dirty="0"/>
                        <a:t>…</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1791414"/>
                  </a:ext>
                </a:extLst>
              </a:tr>
              <a:tr h="269720">
                <a:tc>
                  <a:txBody>
                    <a:bodyPr/>
                    <a:lstStyle/>
                    <a:p>
                      <a:pPr algn="ctr"/>
                      <a:r>
                        <a:rPr lang="en-US" altLang="zh-CN" sz="1600" dirty="0"/>
                        <a:t>6C</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6437172"/>
                  </a:ext>
                </a:extLst>
              </a:tr>
              <a:tr h="269720">
                <a:tc>
                  <a:txBody>
                    <a:bodyPr/>
                    <a:lstStyle/>
                    <a:p>
                      <a:pPr algn="ctr"/>
                      <a:r>
                        <a:rPr lang="en-US" altLang="zh-CN" sz="1600" dirty="0"/>
                        <a:t>6D</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6325933"/>
                  </a:ext>
                </a:extLst>
              </a:tr>
              <a:tr h="269720">
                <a:tc>
                  <a:txBody>
                    <a:bodyPr/>
                    <a:lstStyle/>
                    <a:p>
                      <a:pPr algn="ctr"/>
                      <a:r>
                        <a:rPr lang="en-US" altLang="zh-CN" sz="1600" dirty="0"/>
                        <a:t>6E</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8441320"/>
                  </a:ext>
                </a:extLst>
              </a:tr>
              <a:tr h="269720">
                <a:tc>
                  <a:txBody>
                    <a:bodyPr/>
                    <a:lstStyle/>
                    <a:p>
                      <a:pPr algn="ctr"/>
                      <a:r>
                        <a:rPr lang="en-US" altLang="zh-CN" sz="1600" dirty="0"/>
                        <a:t>…</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2537064"/>
                  </a:ext>
                </a:extLst>
              </a:tr>
            </a:tbl>
          </a:graphicData>
        </a:graphic>
      </p:graphicFrame>
    </p:spTree>
    <p:extLst>
      <p:ext uri="{BB962C8B-B14F-4D97-AF65-F5344CB8AC3E}">
        <p14:creationId xmlns:p14="http://schemas.microsoft.com/office/powerpoint/2010/main" val="213374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par>
                          <p:cTn id="20" fill="hold">
                            <p:stCondLst>
                              <p:cond delay="1000"/>
                            </p:stCondLst>
                            <p:childTnLst>
                              <p:par>
                                <p:cTn id="21" presetID="22" presetClass="entr" presetSubtype="1"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up)">
                                      <p:cBhvr>
                                        <p:cTn id="23" dur="500"/>
                                        <p:tgtEl>
                                          <p:spTgt spid="13"/>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up)">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up)">
                                      <p:cBhvr>
                                        <p:cTn id="31" dur="500"/>
                                        <p:tgtEl>
                                          <p:spTgt spid="15"/>
                                        </p:tgtEl>
                                      </p:cBhvr>
                                    </p:animEffect>
                                  </p:childTnLst>
                                </p:cTn>
                              </p:par>
                            </p:childTnLst>
                          </p:cTn>
                        </p:par>
                        <p:par>
                          <p:cTn id="32" fill="hold">
                            <p:stCondLst>
                              <p:cond delay="500"/>
                            </p:stCondLst>
                            <p:childTnLst>
                              <p:par>
                                <p:cTn id="33" presetID="22" presetClass="entr" presetSubtype="2"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right)">
                                      <p:cBhvr>
                                        <p:cTn id="35" dur="500"/>
                                        <p:tgtEl>
                                          <p:spTgt spid="16"/>
                                        </p:tgtEl>
                                      </p:cBhvr>
                                    </p:animEffect>
                                  </p:childTnLst>
                                </p:cTn>
                              </p:par>
                            </p:childTnLst>
                          </p:cTn>
                        </p:par>
                        <p:par>
                          <p:cTn id="36" fill="hold">
                            <p:stCondLst>
                              <p:cond delay="1000"/>
                            </p:stCondLst>
                            <p:childTnLst>
                              <p:par>
                                <p:cTn id="37" presetID="22" presetClass="entr" presetSubtype="1"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up)">
                                      <p:cBhvr>
                                        <p:cTn id="39" dur="500"/>
                                        <p:tgtEl>
                                          <p:spTgt spid="17"/>
                                        </p:tgtEl>
                                      </p:cBhvr>
                                    </p:animEffect>
                                  </p:childTnLst>
                                </p:cTn>
                              </p:par>
                            </p:childTnLst>
                          </p:cTn>
                        </p:par>
                        <p:par>
                          <p:cTn id="40" fill="hold">
                            <p:stCondLst>
                              <p:cond delay="1500"/>
                            </p:stCondLst>
                            <p:childTnLst>
                              <p:par>
                                <p:cTn id="41" presetID="1" presetClass="entr" presetSubtype="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up)">
                                      <p:cBhvr>
                                        <p:cTn id="4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p:txBody>
          <a:bodyPr/>
          <a:lstStyle/>
          <a:p>
            <a:r>
              <a:rPr lang="zh-CN" altLang="en-US" dirty="0"/>
              <a:t>计算机“白盒”</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5.2  </a:t>
            </a:r>
            <a:r>
              <a:rPr lang="zh-CN" altLang="en-US" dirty="0"/>
              <a:t>程序执行过程</a:t>
            </a:r>
          </a:p>
        </p:txBody>
      </p:sp>
      <p:pic>
        <p:nvPicPr>
          <p:cNvPr id="8" name="图片 3">
            <a:extLst>
              <a:ext uri="{FF2B5EF4-FFF2-40B4-BE49-F238E27FC236}">
                <a16:creationId xmlns:a16="http://schemas.microsoft.com/office/drawing/2014/main" id="{A955B628-E32D-48AD-BE07-9A40F6016472}"/>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417068" y="971375"/>
            <a:ext cx="6983784" cy="491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流程图: 过程 5">
            <a:extLst>
              <a:ext uri="{FF2B5EF4-FFF2-40B4-BE49-F238E27FC236}">
                <a16:creationId xmlns:a16="http://schemas.microsoft.com/office/drawing/2014/main" id="{F2157799-396D-4DD3-A181-0597DB9354DB}"/>
              </a:ext>
            </a:extLst>
          </p:cNvPr>
          <p:cNvSpPr/>
          <p:nvPr/>
        </p:nvSpPr>
        <p:spPr>
          <a:xfrm>
            <a:off x="4011168" y="3179430"/>
            <a:ext cx="841248" cy="32918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PC = 2F</a:t>
            </a:r>
            <a:endParaRPr lang="zh-CN" altLang="en-US" sz="1400" dirty="0"/>
          </a:p>
        </p:txBody>
      </p:sp>
      <p:sp>
        <p:nvSpPr>
          <p:cNvPr id="18" name="流程图: 过程 17">
            <a:extLst>
              <a:ext uri="{FF2B5EF4-FFF2-40B4-BE49-F238E27FC236}">
                <a16:creationId xmlns:a16="http://schemas.microsoft.com/office/drawing/2014/main" id="{20E8032E-971B-4C39-8F87-404B5548543A}"/>
              </a:ext>
            </a:extLst>
          </p:cNvPr>
          <p:cNvSpPr/>
          <p:nvPr/>
        </p:nvSpPr>
        <p:spPr>
          <a:xfrm>
            <a:off x="4011168" y="4240702"/>
            <a:ext cx="841248" cy="32918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IR = 326E</a:t>
            </a:r>
            <a:endParaRPr lang="zh-CN" altLang="en-US" sz="1200" dirty="0"/>
          </a:p>
        </p:txBody>
      </p:sp>
      <p:graphicFrame>
        <p:nvGraphicFramePr>
          <p:cNvPr id="20" name="表格 19">
            <a:extLst>
              <a:ext uri="{FF2B5EF4-FFF2-40B4-BE49-F238E27FC236}">
                <a16:creationId xmlns:a16="http://schemas.microsoft.com/office/drawing/2014/main" id="{39CA7939-114C-473E-8B08-CF517A93AECA}"/>
              </a:ext>
            </a:extLst>
          </p:cNvPr>
          <p:cNvGraphicFramePr>
            <a:graphicFrameLocks noGrp="1"/>
          </p:cNvGraphicFramePr>
          <p:nvPr>
            <p:extLst>
              <p:ext uri="{D42A27DB-BD31-4B8C-83A1-F6EECF244321}">
                <p14:modId xmlns:p14="http://schemas.microsoft.com/office/powerpoint/2010/main" val="960946560"/>
              </p:ext>
            </p:extLst>
          </p:nvPr>
        </p:nvGraphicFramePr>
        <p:xfrm>
          <a:off x="8822944" y="170073"/>
          <a:ext cx="1259840" cy="5364480"/>
        </p:xfrm>
        <a:graphic>
          <a:graphicData uri="http://schemas.openxmlformats.org/drawingml/2006/table">
            <a:tbl>
              <a:tblPr>
                <a:tableStyleId>{5C22544A-7EE6-4342-B048-85BDC9FD1C3A}</a:tableStyleId>
              </a:tblPr>
              <a:tblGrid>
                <a:gridCol w="1259840">
                  <a:extLst>
                    <a:ext uri="{9D8B030D-6E8A-4147-A177-3AD203B41FA5}">
                      <a16:colId xmlns:a16="http://schemas.microsoft.com/office/drawing/2014/main" val="3103102888"/>
                    </a:ext>
                  </a:extLst>
                </a:gridCol>
              </a:tblGrid>
              <a:tr h="217262">
                <a:tc>
                  <a:txBody>
                    <a:bodyPr/>
                    <a:lstStyle/>
                    <a:p>
                      <a:pPr algn="ctr"/>
                      <a:r>
                        <a:rPr lang="en-US" altLang="zh-CN" sz="1600" dirty="0"/>
                        <a:t>…</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8908403"/>
                  </a:ext>
                </a:extLst>
              </a:tr>
              <a:tr h="217262">
                <a:tc>
                  <a:txBody>
                    <a:bodyPr/>
                    <a:lstStyle/>
                    <a:p>
                      <a:pPr algn="ctr"/>
                      <a:r>
                        <a:rPr lang="en-US" altLang="zh-CN" sz="1600" dirty="0"/>
                        <a:t>10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5117484"/>
                  </a:ext>
                </a:extLst>
              </a:tr>
              <a:tr h="217262">
                <a:tc>
                  <a:txBody>
                    <a:bodyPr/>
                    <a:lstStyle/>
                    <a:p>
                      <a:pPr algn="ctr"/>
                      <a:r>
                        <a:rPr lang="en-US" altLang="zh-CN" sz="1600" dirty="0"/>
                        <a:t>6C</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2644837"/>
                  </a:ext>
                </a:extLst>
              </a:tr>
              <a:tr h="217262">
                <a:tc>
                  <a:txBody>
                    <a:bodyPr/>
                    <a:lstStyle/>
                    <a:p>
                      <a:pPr algn="ctr"/>
                      <a:r>
                        <a:rPr lang="en-US" altLang="zh-CN" sz="1600" dirty="0"/>
                        <a:t>11</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8903610"/>
                  </a:ext>
                </a:extLst>
              </a:tr>
              <a:tr h="217262">
                <a:tc>
                  <a:txBody>
                    <a:bodyPr/>
                    <a:lstStyle/>
                    <a:p>
                      <a:pPr algn="ctr"/>
                      <a:r>
                        <a:rPr lang="en-US" altLang="zh-CN" sz="1600" dirty="0"/>
                        <a:t>6D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7762422"/>
                  </a:ext>
                </a:extLst>
              </a:tr>
              <a:tr h="217262">
                <a:tc>
                  <a:txBody>
                    <a:bodyPr/>
                    <a:lstStyle/>
                    <a:p>
                      <a:pPr algn="ctr"/>
                      <a:r>
                        <a:rPr lang="en-US" altLang="zh-CN" sz="1600" dirty="0"/>
                        <a:t>52</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5927916"/>
                  </a:ext>
                </a:extLst>
              </a:tr>
              <a:tr h="217262">
                <a:tc>
                  <a:txBody>
                    <a:bodyPr/>
                    <a:lstStyle/>
                    <a:p>
                      <a:pPr algn="ctr"/>
                      <a:r>
                        <a:rPr lang="en-US" altLang="zh-CN" sz="1600" dirty="0"/>
                        <a:t>01</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9793928"/>
                  </a:ext>
                </a:extLst>
              </a:tr>
              <a:tr h="217262">
                <a:tc>
                  <a:txBody>
                    <a:bodyPr/>
                    <a:lstStyle/>
                    <a:p>
                      <a:pPr algn="ctr"/>
                      <a:r>
                        <a:rPr lang="en-US" altLang="zh-CN" sz="1600" dirty="0"/>
                        <a:t>32</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91061292"/>
                  </a:ext>
                </a:extLst>
              </a:tr>
              <a:tr h="217262">
                <a:tc>
                  <a:txBody>
                    <a:bodyPr/>
                    <a:lstStyle/>
                    <a:p>
                      <a:pPr algn="ctr"/>
                      <a:r>
                        <a:rPr lang="en-US" altLang="zh-CN" sz="1600" dirty="0"/>
                        <a:t>6E</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927146"/>
                  </a:ext>
                </a:extLst>
              </a:tr>
              <a:tr h="217262">
                <a:tc>
                  <a:txBody>
                    <a:bodyPr/>
                    <a:lstStyle/>
                    <a:p>
                      <a:pPr algn="ctr"/>
                      <a:r>
                        <a:rPr lang="en-US" altLang="zh-CN" sz="1600" dirty="0"/>
                        <a:t>C0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8428076"/>
                  </a:ext>
                </a:extLst>
              </a:tr>
              <a:tr h="217262">
                <a:tc>
                  <a:txBody>
                    <a:bodyPr/>
                    <a:lstStyle/>
                    <a:p>
                      <a:pPr algn="ctr"/>
                      <a:r>
                        <a:rPr lang="en-US" altLang="zh-CN" sz="1600" dirty="0"/>
                        <a:t>00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2104023"/>
                  </a:ext>
                </a:extLst>
              </a:tr>
              <a:tr h="217262">
                <a:tc>
                  <a:txBody>
                    <a:bodyPr/>
                    <a:lstStyle/>
                    <a:p>
                      <a:pPr algn="ctr"/>
                      <a:r>
                        <a:rPr lang="en-US" altLang="zh-CN" sz="1600" dirty="0"/>
                        <a:t>…</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1791414"/>
                  </a:ext>
                </a:extLst>
              </a:tr>
              <a:tr h="217262">
                <a:tc>
                  <a:txBody>
                    <a:bodyPr/>
                    <a:lstStyle/>
                    <a:p>
                      <a:pPr algn="ctr"/>
                      <a:r>
                        <a:rPr lang="en-US" altLang="zh-CN" sz="1600" dirty="0"/>
                        <a:t>01</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7266405"/>
                  </a:ext>
                </a:extLst>
              </a:tr>
              <a:tr h="217262">
                <a:tc>
                  <a:txBody>
                    <a:bodyPr/>
                    <a:lstStyle/>
                    <a:p>
                      <a:pPr algn="ctr"/>
                      <a:r>
                        <a:rPr lang="en-US" altLang="zh-CN" sz="1600" dirty="0"/>
                        <a:t>02</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88884192"/>
                  </a:ext>
                </a:extLst>
              </a:tr>
              <a:tr h="217262">
                <a:tc>
                  <a:txBody>
                    <a:bodyPr/>
                    <a:lstStyle/>
                    <a:p>
                      <a:pPr algn="ct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6237398"/>
                  </a:ext>
                </a:extLst>
              </a:tr>
              <a:tr h="217262">
                <a:tc>
                  <a:txBody>
                    <a:bodyPr/>
                    <a:lstStyle/>
                    <a:p>
                      <a:pPr algn="ctr"/>
                      <a:r>
                        <a:rPr lang="en-US" altLang="zh-CN" sz="1600" dirty="0"/>
                        <a:t>…</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4939392"/>
                  </a:ext>
                </a:extLst>
              </a:tr>
            </a:tbl>
          </a:graphicData>
        </a:graphic>
      </p:graphicFrame>
      <p:graphicFrame>
        <p:nvGraphicFramePr>
          <p:cNvPr id="21" name="表格 20">
            <a:extLst>
              <a:ext uri="{FF2B5EF4-FFF2-40B4-BE49-F238E27FC236}">
                <a16:creationId xmlns:a16="http://schemas.microsoft.com/office/drawing/2014/main" id="{3962C9EB-6E22-4E4A-BA26-47C01DE274DB}"/>
              </a:ext>
            </a:extLst>
          </p:cNvPr>
          <p:cNvGraphicFramePr>
            <a:graphicFrameLocks noGrp="1"/>
          </p:cNvGraphicFramePr>
          <p:nvPr/>
        </p:nvGraphicFramePr>
        <p:xfrm>
          <a:off x="10082784" y="170073"/>
          <a:ext cx="593652" cy="5364480"/>
        </p:xfrm>
        <a:graphic>
          <a:graphicData uri="http://schemas.openxmlformats.org/drawingml/2006/table">
            <a:tbl>
              <a:tblPr>
                <a:tableStyleId>{5C22544A-7EE6-4342-B048-85BDC9FD1C3A}</a:tableStyleId>
              </a:tblPr>
              <a:tblGrid>
                <a:gridCol w="593652">
                  <a:extLst>
                    <a:ext uri="{9D8B030D-6E8A-4147-A177-3AD203B41FA5}">
                      <a16:colId xmlns:a16="http://schemas.microsoft.com/office/drawing/2014/main" val="3103102888"/>
                    </a:ext>
                  </a:extLst>
                </a:gridCol>
              </a:tblGrid>
              <a:tr h="269720">
                <a:tc>
                  <a:txBody>
                    <a:bodyPr/>
                    <a:lstStyle/>
                    <a:p>
                      <a:pPr algn="ctr"/>
                      <a:r>
                        <a:rPr lang="en-US" altLang="zh-CN" sz="1600" dirty="0"/>
                        <a:t>…</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8908403"/>
                  </a:ext>
                </a:extLst>
              </a:tr>
              <a:tr h="269720">
                <a:tc>
                  <a:txBody>
                    <a:bodyPr/>
                    <a:lstStyle/>
                    <a:p>
                      <a:pPr algn="ctr"/>
                      <a:r>
                        <a:rPr lang="en-US" altLang="zh-CN" sz="1600" dirty="0"/>
                        <a:t>27</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5117484"/>
                  </a:ext>
                </a:extLst>
              </a:tr>
              <a:tr h="269720">
                <a:tc>
                  <a:txBody>
                    <a:bodyPr/>
                    <a:lstStyle/>
                    <a:p>
                      <a:pPr algn="ctr"/>
                      <a:r>
                        <a:rPr lang="en-US" altLang="zh-CN" sz="1600" dirty="0"/>
                        <a:t>28</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2644837"/>
                  </a:ext>
                </a:extLst>
              </a:tr>
              <a:tr h="269720">
                <a:tc>
                  <a:txBody>
                    <a:bodyPr/>
                    <a:lstStyle/>
                    <a:p>
                      <a:pPr algn="ctr"/>
                      <a:r>
                        <a:rPr lang="en-US" altLang="zh-CN" sz="1600" dirty="0"/>
                        <a:t>29</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8903610"/>
                  </a:ext>
                </a:extLst>
              </a:tr>
              <a:tr h="269720">
                <a:tc>
                  <a:txBody>
                    <a:bodyPr/>
                    <a:lstStyle/>
                    <a:p>
                      <a:pPr algn="ctr"/>
                      <a:r>
                        <a:rPr lang="en-US" altLang="zh-CN" sz="1600" dirty="0"/>
                        <a:t>2A</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67762422"/>
                  </a:ext>
                </a:extLst>
              </a:tr>
              <a:tr h="269720">
                <a:tc>
                  <a:txBody>
                    <a:bodyPr/>
                    <a:lstStyle/>
                    <a:p>
                      <a:pPr algn="ctr"/>
                      <a:r>
                        <a:rPr lang="en-US" altLang="zh-CN" sz="1600" dirty="0"/>
                        <a:t>2B</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55927916"/>
                  </a:ext>
                </a:extLst>
              </a:tr>
              <a:tr h="269720">
                <a:tc>
                  <a:txBody>
                    <a:bodyPr/>
                    <a:lstStyle/>
                    <a:p>
                      <a:pPr algn="ctr"/>
                      <a:r>
                        <a:rPr lang="en-US" altLang="zh-CN" sz="1600" dirty="0"/>
                        <a:t>2C</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9793928"/>
                  </a:ext>
                </a:extLst>
              </a:tr>
              <a:tr h="269720">
                <a:tc>
                  <a:txBody>
                    <a:bodyPr/>
                    <a:lstStyle/>
                    <a:p>
                      <a:pPr algn="ctr"/>
                      <a:r>
                        <a:rPr lang="en-US" altLang="zh-CN" sz="1600" dirty="0"/>
                        <a:t>2D</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91061292"/>
                  </a:ext>
                </a:extLst>
              </a:tr>
              <a:tr h="269720">
                <a:tc>
                  <a:txBody>
                    <a:bodyPr/>
                    <a:lstStyle/>
                    <a:p>
                      <a:pPr algn="ctr"/>
                      <a:r>
                        <a:rPr lang="en-US" altLang="zh-CN" sz="1600" dirty="0"/>
                        <a:t>2E</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0927146"/>
                  </a:ext>
                </a:extLst>
              </a:tr>
              <a:tr h="269720">
                <a:tc>
                  <a:txBody>
                    <a:bodyPr/>
                    <a:lstStyle/>
                    <a:p>
                      <a:pPr algn="ctr"/>
                      <a:r>
                        <a:rPr lang="en-US" altLang="zh-CN" sz="1600" dirty="0"/>
                        <a:t>2F</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8428076"/>
                  </a:ext>
                </a:extLst>
              </a:tr>
              <a:tr h="269720">
                <a:tc>
                  <a:txBody>
                    <a:bodyPr/>
                    <a:lstStyle/>
                    <a:p>
                      <a:pPr algn="ctr"/>
                      <a:r>
                        <a:rPr lang="en-US" altLang="zh-CN" sz="1600" dirty="0"/>
                        <a:t>30</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2104023"/>
                  </a:ext>
                </a:extLst>
              </a:tr>
              <a:tr h="269720">
                <a:tc>
                  <a:txBody>
                    <a:bodyPr/>
                    <a:lstStyle/>
                    <a:p>
                      <a:pPr algn="ctr"/>
                      <a:r>
                        <a:rPr lang="en-US" altLang="zh-CN" sz="1600" dirty="0"/>
                        <a:t>…</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1791414"/>
                  </a:ext>
                </a:extLst>
              </a:tr>
              <a:tr h="269720">
                <a:tc>
                  <a:txBody>
                    <a:bodyPr/>
                    <a:lstStyle/>
                    <a:p>
                      <a:pPr algn="ctr"/>
                      <a:r>
                        <a:rPr lang="en-US" altLang="zh-CN" sz="1600" dirty="0"/>
                        <a:t>6C</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6437172"/>
                  </a:ext>
                </a:extLst>
              </a:tr>
              <a:tr h="269720">
                <a:tc>
                  <a:txBody>
                    <a:bodyPr/>
                    <a:lstStyle/>
                    <a:p>
                      <a:pPr algn="ctr"/>
                      <a:r>
                        <a:rPr lang="en-US" altLang="zh-CN" sz="1600" dirty="0"/>
                        <a:t>6D</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6325933"/>
                  </a:ext>
                </a:extLst>
              </a:tr>
              <a:tr h="269720">
                <a:tc>
                  <a:txBody>
                    <a:bodyPr/>
                    <a:lstStyle/>
                    <a:p>
                      <a:pPr algn="ctr"/>
                      <a:r>
                        <a:rPr lang="en-US" altLang="zh-CN" sz="1600" dirty="0"/>
                        <a:t>6E</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8441320"/>
                  </a:ext>
                </a:extLst>
              </a:tr>
              <a:tr h="269720">
                <a:tc>
                  <a:txBody>
                    <a:bodyPr/>
                    <a:lstStyle/>
                    <a:p>
                      <a:pPr algn="ctr"/>
                      <a:r>
                        <a:rPr lang="en-US" altLang="zh-CN" sz="1600" dirty="0"/>
                        <a:t>…</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2537064"/>
                  </a:ext>
                </a:extLst>
              </a:tr>
            </a:tbl>
          </a:graphicData>
        </a:graphic>
      </p:graphicFrame>
      <p:sp>
        <p:nvSpPr>
          <p:cNvPr id="22" name="流程图: 过程 21">
            <a:extLst>
              <a:ext uri="{FF2B5EF4-FFF2-40B4-BE49-F238E27FC236}">
                <a16:creationId xmlns:a16="http://schemas.microsoft.com/office/drawing/2014/main" id="{A2C436E9-D8C6-45DD-87ED-B48E54840CA9}"/>
              </a:ext>
            </a:extLst>
          </p:cNvPr>
          <p:cNvSpPr/>
          <p:nvPr/>
        </p:nvSpPr>
        <p:spPr>
          <a:xfrm>
            <a:off x="4011168" y="1799240"/>
            <a:ext cx="841248" cy="32918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AR = 6E</a:t>
            </a:r>
            <a:endParaRPr lang="zh-CN" altLang="en-US" sz="1400" dirty="0"/>
          </a:p>
        </p:txBody>
      </p:sp>
      <p:sp>
        <p:nvSpPr>
          <p:cNvPr id="23" name="矩形 22">
            <a:extLst>
              <a:ext uri="{FF2B5EF4-FFF2-40B4-BE49-F238E27FC236}">
                <a16:creationId xmlns:a16="http://schemas.microsoft.com/office/drawing/2014/main" id="{8F6CE485-4206-4922-8055-B796A3A2F8A4}"/>
              </a:ext>
            </a:extLst>
          </p:cNvPr>
          <p:cNvSpPr/>
          <p:nvPr/>
        </p:nvSpPr>
        <p:spPr>
          <a:xfrm>
            <a:off x="4340352" y="3931202"/>
            <a:ext cx="182880" cy="3095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66E5B79D-1A16-434B-9406-516781EC106A}"/>
              </a:ext>
            </a:extLst>
          </p:cNvPr>
          <p:cNvSpPr/>
          <p:nvPr/>
        </p:nvSpPr>
        <p:spPr>
          <a:xfrm rot="16200000">
            <a:off x="3893548" y="3621366"/>
            <a:ext cx="136968" cy="75664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3876D838-8C88-4BF9-B4F6-95B8E1E17F3D}"/>
              </a:ext>
            </a:extLst>
          </p:cNvPr>
          <p:cNvSpPr/>
          <p:nvPr/>
        </p:nvSpPr>
        <p:spPr>
          <a:xfrm>
            <a:off x="3583712" y="2558473"/>
            <a:ext cx="98272" cy="139241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C4B7BF3B-9193-44D6-906D-80991D186DB3}"/>
              </a:ext>
            </a:extLst>
          </p:cNvPr>
          <p:cNvSpPr/>
          <p:nvPr/>
        </p:nvSpPr>
        <p:spPr>
          <a:xfrm rot="16200000">
            <a:off x="3975383" y="2206813"/>
            <a:ext cx="136969" cy="84124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9214CAF-2F48-4A5A-84F9-2FFE3671FB8E}"/>
              </a:ext>
            </a:extLst>
          </p:cNvPr>
          <p:cNvSpPr/>
          <p:nvPr/>
        </p:nvSpPr>
        <p:spPr>
          <a:xfrm>
            <a:off x="4373173" y="2136363"/>
            <a:ext cx="98272" cy="55955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FA8C45D9-0CA0-4AD5-9DDA-FD04F75198C1}"/>
              </a:ext>
            </a:extLst>
          </p:cNvPr>
          <p:cNvSpPr/>
          <p:nvPr/>
        </p:nvSpPr>
        <p:spPr>
          <a:xfrm>
            <a:off x="4340352" y="1376218"/>
            <a:ext cx="182880" cy="435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ACFF526B-A7EB-49EE-9711-236C13B4865E}"/>
              </a:ext>
            </a:extLst>
          </p:cNvPr>
          <p:cNvSpPr/>
          <p:nvPr/>
        </p:nvSpPr>
        <p:spPr>
          <a:xfrm rot="5400000">
            <a:off x="5516491" y="394544"/>
            <a:ext cx="91442" cy="20835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9106210F-7625-499B-A8B0-823A30026A43}"/>
              </a:ext>
            </a:extLst>
          </p:cNvPr>
          <p:cNvSpPr/>
          <p:nvPr/>
        </p:nvSpPr>
        <p:spPr>
          <a:xfrm>
            <a:off x="6280727" y="1450237"/>
            <a:ext cx="323273" cy="26772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9603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right)">
                                      <p:cBhvr>
                                        <p:cTn id="11" dur="500"/>
                                        <p:tgtEl>
                                          <p:spTgt spid="24"/>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down)">
                                      <p:cBhvr>
                                        <p:cTn id="15" dur="500"/>
                                        <p:tgtEl>
                                          <p:spTgt spid="2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left)">
                                      <p:cBhvr>
                                        <p:cTn id="19" dur="500"/>
                                        <p:tgtEl>
                                          <p:spTgt spid="26"/>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down)">
                                      <p:cBhvr>
                                        <p:cTn id="23" dur="500"/>
                                        <p:tgtEl>
                                          <p:spTgt spid="27"/>
                                        </p:tgtEl>
                                      </p:cBhvr>
                                    </p:animEffect>
                                  </p:childTnLst>
                                </p:cTn>
                              </p:par>
                            </p:childTnLst>
                          </p:cTn>
                        </p:par>
                        <p:par>
                          <p:cTn id="24" fill="hold">
                            <p:stCondLst>
                              <p:cond delay="2500"/>
                            </p:stCondLst>
                            <p:childTnLst>
                              <p:par>
                                <p:cTn id="25" presetID="1" presetClass="entr" presetSubtype="0"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down)">
                                      <p:cBhvr>
                                        <p:cTn id="31" dur="500"/>
                                        <p:tgtEl>
                                          <p:spTgt spid="28"/>
                                        </p:tgtEl>
                                      </p:cBhvr>
                                    </p:animEffect>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left)">
                                      <p:cBhvr>
                                        <p:cTn id="35" dur="500"/>
                                        <p:tgtEl>
                                          <p:spTgt spid="29"/>
                                        </p:tgtEl>
                                      </p:cBhvr>
                                    </p:animEffect>
                                  </p:childTnLst>
                                </p:cTn>
                              </p:par>
                            </p:childTnLst>
                          </p:cTn>
                        </p:par>
                        <p:par>
                          <p:cTn id="36" fill="hold">
                            <p:stCondLst>
                              <p:cond delay="1000"/>
                            </p:stCondLst>
                            <p:childTnLst>
                              <p:par>
                                <p:cTn id="37" presetID="22" presetClass="entr" presetSubtype="1" fill="hold" grpId="0"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wipe(up)">
                                      <p:cBhvr>
                                        <p:cTn id="3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p:txBody>
          <a:bodyPr/>
          <a:lstStyle/>
          <a:p>
            <a:r>
              <a:rPr lang="zh-CN" altLang="en-US" dirty="0"/>
              <a:t>计算机“白盒”</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5.2  </a:t>
            </a:r>
            <a:r>
              <a:rPr lang="zh-CN" altLang="en-US" dirty="0"/>
              <a:t>程序执行过程</a:t>
            </a:r>
          </a:p>
        </p:txBody>
      </p:sp>
      <p:pic>
        <p:nvPicPr>
          <p:cNvPr id="8" name="图片 3">
            <a:extLst>
              <a:ext uri="{FF2B5EF4-FFF2-40B4-BE49-F238E27FC236}">
                <a16:creationId xmlns:a16="http://schemas.microsoft.com/office/drawing/2014/main" id="{A955B628-E32D-48AD-BE07-9A40F6016472}"/>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417068" y="971375"/>
            <a:ext cx="6983784" cy="491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流程图: 过程 5">
            <a:extLst>
              <a:ext uri="{FF2B5EF4-FFF2-40B4-BE49-F238E27FC236}">
                <a16:creationId xmlns:a16="http://schemas.microsoft.com/office/drawing/2014/main" id="{F2157799-396D-4DD3-A181-0597DB9354DB}"/>
              </a:ext>
            </a:extLst>
          </p:cNvPr>
          <p:cNvSpPr/>
          <p:nvPr/>
        </p:nvSpPr>
        <p:spPr>
          <a:xfrm>
            <a:off x="4011168" y="3179430"/>
            <a:ext cx="841248" cy="32918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PC = 2F</a:t>
            </a:r>
            <a:endParaRPr lang="zh-CN" altLang="en-US" sz="1400" dirty="0"/>
          </a:p>
        </p:txBody>
      </p:sp>
      <p:sp>
        <p:nvSpPr>
          <p:cNvPr id="9" name="流程图: 过程 8">
            <a:extLst>
              <a:ext uri="{FF2B5EF4-FFF2-40B4-BE49-F238E27FC236}">
                <a16:creationId xmlns:a16="http://schemas.microsoft.com/office/drawing/2014/main" id="{7CD7F6AE-24AC-4F3D-891A-A48148C9319E}"/>
              </a:ext>
            </a:extLst>
          </p:cNvPr>
          <p:cNvSpPr/>
          <p:nvPr/>
        </p:nvSpPr>
        <p:spPr>
          <a:xfrm>
            <a:off x="4011168" y="1807179"/>
            <a:ext cx="841248" cy="32918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AR = 2D</a:t>
            </a:r>
            <a:endParaRPr lang="zh-CN" altLang="en-US" sz="1400" dirty="0"/>
          </a:p>
        </p:txBody>
      </p:sp>
      <p:graphicFrame>
        <p:nvGraphicFramePr>
          <p:cNvPr id="20" name="表格 19">
            <a:extLst>
              <a:ext uri="{FF2B5EF4-FFF2-40B4-BE49-F238E27FC236}">
                <a16:creationId xmlns:a16="http://schemas.microsoft.com/office/drawing/2014/main" id="{39CA7939-114C-473E-8B08-CF517A93AECA}"/>
              </a:ext>
            </a:extLst>
          </p:cNvPr>
          <p:cNvGraphicFramePr>
            <a:graphicFrameLocks noGrp="1"/>
          </p:cNvGraphicFramePr>
          <p:nvPr/>
        </p:nvGraphicFramePr>
        <p:xfrm>
          <a:off x="8822944" y="170073"/>
          <a:ext cx="1259840" cy="5364480"/>
        </p:xfrm>
        <a:graphic>
          <a:graphicData uri="http://schemas.openxmlformats.org/drawingml/2006/table">
            <a:tbl>
              <a:tblPr>
                <a:tableStyleId>{5C22544A-7EE6-4342-B048-85BDC9FD1C3A}</a:tableStyleId>
              </a:tblPr>
              <a:tblGrid>
                <a:gridCol w="1259840">
                  <a:extLst>
                    <a:ext uri="{9D8B030D-6E8A-4147-A177-3AD203B41FA5}">
                      <a16:colId xmlns:a16="http://schemas.microsoft.com/office/drawing/2014/main" val="3103102888"/>
                    </a:ext>
                  </a:extLst>
                </a:gridCol>
              </a:tblGrid>
              <a:tr h="217262">
                <a:tc>
                  <a:txBody>
                    <a:bodyPr/>
                    <a:lstStyle/>
                    <a:p>
                      <a:pPr algn="ctr"/>
                      <a:r>
                        <a:rPr lang="en-US" altLang="zh-CN" sz="1600" dirty="0"/>
                        <a:t>…</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8908403"/>
                  </a:ext>
                </a:extLst>
              </a:tr>
              <a:tr h="217262">
                <a:tc>
                  <a:txBody>
                    <a:bodyPr/>
                    <a:lstStyle/>
                    <a:p>
                      <a:pPr algn="ctr"/>
                      <a:r>
                        <a:rPr lang="en-US" altLang="zh-CN" sz="1600" dirty="0"/>
                        <a:t>10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5117484"/>
                  </a:ext>
                </a:extLst>
              </a:tr>
              <a:tr h="217262">
                <a:tc>
                  <a:txBody>
                    <a:bodyPr/>
                    <a:lstStyle/>
                    <a:p>
                      <a:pPr algn="ctr"/>
                      <a:r>
                        <a:rPr lang="en-US" altLang="zh-CN" sz="1600" dirty="0"/>
                        <a:t>6C</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2644837"/>
                  </a:ext>
                </a:extLst>
              </a:tr>
              <a:tr h="217262">
                <a:tc>
                  <a:txBody>
                    <a:bodyPr/>
                    <a:lstStyle/>
                    <a:p>
                      <a:pPr algn="ctr"/>
                      <a:r>
                        <a:rPr lang="en-US" altLang="zh-CN" sz="1600" dirty="0"/>
                        <a:t>11</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8903610"/>
                  </a:ext>
                </a:extLst>
              </a:tr>
              <a:tr h="217262">
                <a:tc>
                  <a:txBody>
                    <a:bodyPr/>
                    <a:lstStyle/>
                    <a:p>
                      <a:pPr algn="ctr"/>
                      <a:r>
                        <a:rPr lang="en-US" altLang="zh-CN" sz="1600" dirty="0"/>
                        <a:t>6D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7762422"/>
                  </a:ext>
                </a:extLst>
              </a:tr>
              <a:tr h="217262">
                <a:tc>
                  <a:txBody>
                    <a:bodyPr/>
                    <a:lstStyle/>
                    <a:p>
                      <a:pPr algn="ctr"/>
                      <a:r>
                        <a:rPr lang="en-US" altLang="zh-CN" sz="1600" dirty="0"/>
                        <a:t>52</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5927916"/>
                  </a:ext>
                </a:extLst>
              </a:tr>
              <a:tr h="217262">
                <a:tc>
                  <a:txBody>
                    <a:bodyPr/>
                    <a:lstStyle/>
                    <a:p>
                      <a:pPr algn="ctr"/>
                      <a:r>
                        <a:rPr lang="en-US" altLang="zh-CN" sz="1600" dirty="0"/>
                        <a:t>01</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9793928"/>
                  </a:ext>
                </a:extLst>
              </a:tr>
              <a:tr h="217262">
                <a:tc>
                  <a:txBody>
                    <a:bodyPr/>
                    <a:lstStyle/>
                    <a:p>
                      <a:pPr algn="ctr"/>
                      <a:r>
                        <a:rPr lang="en-US" altLang="zh-CN" sz="1600" dirty="0"/>
                        <a:t>32</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91061292"/>
                  </a:ext>
                </a:extLst>
              </a:tr>
              <a:tr h="217262">
                <a:tc>
                  <a:txBody>
                    <a:bodyPr/>
                    <a:lstStyle/>
                    <a:p>
                      <a:pPr algn="ctr"/>
                      <a:r>
                        <a:rPr lang="en-US" altLang="zh-CN" sz="1600" dirty="0"/>
                        <a:t>6E</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927146"/>
                  </a:ext>
                </a:extLst>
              </a:tr>
              <a:tr h="217262">
                <a:tc>
                  <a:txBody>
                    <a:bodyPr/>
                    <a:lstStyle/>
                    <a:p>
                      <a:pPr algn="ctr"/>
                      <a:r>
                        <a:rPr lang="en-US" altLang="zh-CN" sz="1600" dirty="0"/>
                        <a:t>C0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8428076"/>
                  </a:ext>
                </a:extLst>
              </a:tr>
              <a:tr h="217262">
                <a:tc>
                  <a:txBody>
                    <a:bodyPr/>
                    <a:lstStyle/>
                    <a:p>
                      <a:pPr algn="ctr"/>
                      <a:r>
                        <a:rPr lang="en-US" altLang="zh-CN" sz="1600" dirty="0"/>
                        <a:t>00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2104023"/>
                  </a:ext>
                </a:extLst>
              </a:tr>
              <a:tr h="217262">
                <a:tc>
                  <a:txBody>
                    <a:bodyPr/>
                    <a:lstStyle/>
                    <a:p>
                      <a:pPr algn="ctr"/>
                      <a:r>
                        <a:rPr lang="en-US" altLang="zh-CN" sz="1600" dirty="0"/>
                        <a:t>…</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1791414"/>
                  </a:ext>
                </a:extLst>
              </a:tr>
              <a:tr h="217262">
                <a:tc>
                  <a:txBody>
                    <a:bodyPr/>
                    <a:lstStyle/>
                    <a:p>
                      <a:pPr algn="ctr"/>
                      <a:r>
                        <a:rPr lang="en-US" altLang="zh-CN" sz="1600" dirty="0"/>
                        <a:t>01</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7266405"/>
                  </a:ext>
                </a:extLst>
              </a:tr>
              <a:tr h="217262">
                <a:tc>
                  <a:txBody>
                    <a:bodyPr/>
                    <a:lstStyle/>
                    <a:p>
                      <a:pPr algn="ctr"/>
                      <a:r>
                        <a:rPr lang="en-US" altLang="zh-CN" sz="1600" dirty="0"/>
                        <a:t>02</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88884192"/>
                  </a:ext>
                </a:extLst>
              </a:tr>
              <a:tr h="217262">
                <a:tc>
                  <a:txBody>
                    <a:bodyPr/>
                    <a:lstStyle/>
                    <a:p>
                      <a:pPr algn="ct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6237398"/>
                  </a:ext>
                </a:extLst>
              </a:tr>
              <a:tr h="217262">
                <a:tc>
                  <a:txBody>
                    <a:bodyPr/>
                    <a:lstStyle/>
                    <a:p>
                      <a:pPr algn="ctr"/>
                      <a:r>
                        <a:rPr lang="en-US" altLang="zh-CN" sz="1600" dirty="0"/>
                        <a:t>…</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4939392"/>
                  </a:ext>
                </a:extLst>
              </a:tr>
            </a:tbl>
          </a:graphicData>
        </a:graphic>
      </p:graphicFrame>
      <p:graphicFrame>
        <p:nvGraphicFramePr>
          <p:cNvPr id="21" name="表格 20">
            <a:extLst>
              <a:ext uri="{FF2B5EF4-FFF2-40B4-BE49-F238E27FC236}">
                <a16:creationId xmlns:a16="http://schemas.microsoft.com/office/drawing/2014/main" id="{3962C9EB-6E22-4E4A-BA26-47C01DE274DB}"/>
              </a:ext>
            </a:extLst>
          </p:cNvPr>
          <p:cNvGraphicFramePr>
            <a:graphicFrameLocks noGrp="1"/>
          </p:cNvGraphicFramePr>
          <p:nvPr/>
        </p:nvGraphicFramePr>
        <p:xfrm>
          <a:off x="10082784" y="170073"/>
          <a:ext cx="593652" cy="5364480"/>
        </p:xfrm>
        <a:graphic>
          <a:graphicData uri="http://schemas.openxmlformats.org/drawingml/2006/table">
            <a:tbl>
              <a:tblPr>
                <a:tableStyleId>{5C22544A-7EE6-4342-B048-85BDC9FD1C3A}</a:tableStyleId>
              </a:tblPr>
              <a:tblGrid>
                <a:gridCol w="593652">
                  <a:extLst>
                    <a:ext uri="{9D8B030D-6E8A-4147-A177-3AD203B41FA5}">
                      <a16:colId xmlns:a16="http://schemas.microsoft.com/office/drawing/2014/main" val="3103102888"/>
                    </a:ext>
                  </a:extLst>
                </a:gridCol>
              </a:tblGrid>
              <a:tr h="269720">
                <a:tc>
                  <a:txBody>
                    <a:bodyPr/>
                    <a:lstStyle/>
                    <a:p>
                      <a:pPr algn="ctr"/>
                      <a:r>
                        <a:rPr lang="en-US" altLang="zh-CN" sz="1600" dirty="0"/>
                        <a:t>…</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8908403"/>
                  </a:ext>
                </a:extLst>
              </a:tr>
              <a:tr h="269720">
                <a:tc>
                  <a:txBody>
                    <a:bodyPr/>
                    <a:lstStyle/>
                    <a:p>
                      <a:pPr algn="ctr"/>
                      <a:r>
                        <a:rPr lang="en-US" altLang="zh-CN" sz="1600" dirty="0"/>
                        <a:t>27</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5117484"/>
                  </a:ext>
                </a:extLst>
              </a:tr>
              <a:tr h="269720">
                <a:tc>
                  <a:txBody>
                    <a:bodyPr/>
                    <a:lstStyle/>
                    <a:p>
                      <a:pPr algn="ctr"/>
                      <a:r>
                        <a:rPr lang="en-US" altLang="zh-CN" sz="1600" dirty="0"/>
                        <a:t>28</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2644837"/>
                  </a:ext>
                </a:extLst>
              </a:tr>
              <a:tr h="269720">
                <a:tc>
                  <a:txBody>
                    <a:bodyPr/>
                    <a:lstStyle/>
                    <a:p>
                      <a:pPr algn="ctr"/>
                      <a:r>
                        <a:rPr lang="en-US" altLang="zh-CN" sz="1600" dirty="0"/>
                        <a:t>29</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8903610"/>
                  </a:ext>
                </a:extLst>
              </a:tr>
              <a:tr h="269720">
                <a:tc>
                  <a:txBody>
                    <a:bodyPr/>
                    <a:lstStyle/>
                    <a:p>
                      <a:pPr algn="ctr"/>
                      <a:r>
                        <a:rPr lang="en-US" altLang="zh-CN" sz="1600" dirty="0"/>
                        <a:t>2A</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67762422"/>
                  </a:ext>
                </a:extLst>
              </a:tr>
              <a:tr h="269720">
                <a:tc>
                  <a:txBody>
                    <a:bodyPr/>
                    <a:lstStyle/>
                    <a:p>
                      <a:pPr algn="ctr"/>
                      <a:r>
                        <a:rPr lang="en-US" altLang="zh-CN" sz="1600" dirty="0"/>
                        <a:t>2B</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55927916"/>
                  </a:ext>
                </a:extLst>
              </a:tr>
              <a:tr h="269720">
                <a:tc>
                  <a:txBody>
                    <a:bodyPr/>
                    <a:lstStyle/>
                    <a:p>
                      <a:pPr algn="ctr"/>
                      <a:r>
                        <a:rPr lang="en-US" altLang="zh-CN" sz="1600" dirty="0"/>
                        <a:t>2C</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9793928"/>
                  </a:ext>
                </a:extLst>
              </a:tr>
              <a:tr h="269720">
                <a:tc>
                  <a:txBody>
                    <a:bodyPr/>
                    <a:lstStyle/>
                    <a:p>
                      <a:pPr algn="ctr"/>
                      <a:r>
                        <a:rPr lang="en-US" altLang="zh-CN" sz="1600" dirty="0"/>
                        <a:t>2D</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91061292"/>
                  </a:ext>
                </a:extLst>
              </a:tr>
              <a:tr h="269720">
                <a:tc>
                  <a:txBody>
                    <a:bodyPr/>
                    <a:lstStyle/>
                    <a:p>
                      <a:pPr algn="ctr"/>
                      <a:r>
                        <a:rPr lang="en-US" altLang="zh-CN" sz="1600" dirty="0"/>
                        <a:t>2E</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0927146"/>
                  </a:ext>
                </a:extLst>
              </a:tr>
              <a:tr h="269720">
                <a:tc>
                  <a:txBody>
                    <a:bodyPr/>
                    <a:lstStyle/>
                    <a:p>
                      <a:pPr algn="ctr"/>
                      <a:r>
                        <a:rPr lang="en-US" altLang="zh-CN" sz="1600" dirty="0"/>
                        <a:t>2F</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8428076"/>
                  </a:ext>
                </a:extLst>
              </a:tr>
              <a:tr h="269720">
                <a:tc>
                  <a:txBody>
                    <a:bodyPr/>
                    <a:lstStyle/>
                    <a:p>
                      <a:pPr algn="ctr"/>
                      <a:r>
                        <a:rPr lang="en-US" altLang="zh-CN" sz="1600" dirty="0"/>
                        <a:t>30</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2104023"/>
                  </a:ext>
                </a:extLst>
              </a:tr>
              <a:tr h="269720">
                <a:tc>
                  <a:txBody>
                    <a:bodyPr/>
                    <a:lstStyle/>
                    <a:p>
                      <a:pPr algn="ctr"/>
                      <a:r>
                        <a:rPr lang="en-US" altLang="zh-CN" sz="1600" dirty="0"/>
                        <a:t>…</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1791414"/>
                  </a:ext>
                </a:extLst>
              </a:tr>
              <a:tr h="269720">
                <a:tc>
                  <a:txBody>
                    <a:bodyPr/>
                    <a:lstStyle/>
                    <a:p>
                      <a:pPr algn="ctr"/>
                      <a:r>
                        <a:rPr lang="en-US" altLang="zh-CN" sz="1600" dirty="0"/>
                        <a:t>6C</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6437172"/>
                  </a:ext>
                </a:extLst>
              </a:tr>
              <a:tr h="269720">
                <a:tc>
                  <a:txBody>
                    <a:bodyPr/>
                    <a:lstStyle/>
                    <a:p>
                      <a:pPr algn="ctr"/>
                      <a:r>
                        <a:rPr lang="en-US" altLang="zh-CN" sz="1600" dirty="0"/>
                        <a:t>6D</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6325933"/>
                  </a:ext>
                </a:extLst>
              </a:tr>
              <a:tr h="269720">
                <a:tc>
                  <a:txBody>
                    <a:bodyPr/>
                    <a:lstStyle/>
                    <a:p>
                      <a:pPr algn="ctr"/>
                      <a:r>
                        <a:rPr lang="en-US" altLang="zh-CN" sz="1600" dirty="0"/>
                        <a:t>6E</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8441320"/>
                  </a:ext>
                </a:extLst>
              </a:tr>
              <a:tr h="269720">
                <a:tc>
                  <a:txBody>
                    <a:bodyPr/>
                    <a:lstStyle/>
                    <a:p>
                      <a:pPr algn="ctr"/>
                      <a:r>
                        <a:rPr lang="en-US" altLang="zh-CN" sz="1600" dirty="0"/>
                        <a:t>…</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2537064"/>
                  </a:ext>
                </a:extLst>
              </a:tr>
            </a:tbl>
          </a:graphicData>
        </a:graphic>
      </p:graphicFrame>
      <p:sp>
        <p:nvSpPr>
          <p:cNvPr id="22" name="流程图: 过程 21">
            <a:extLst>
              <a:ext uri="{FF2B5EF4-FFF2-40B4-BE49-F238E27FC236}">
                <a16:creationId xmlns:a16="http://schemas.microsoft.com/office/drawing/2014/main" id="{A2C436E9-D8C6-45DD-87ED-B48E54840CA9}"/>
              </a:ext>
            </a:extLst>
          </p:cNvPr>
          <p:cNvSpPr/>
          <p:nvPr/>
        </p:nvSpPr>
        <p:spPr>
          <a:xfrm>
            <a:off x="4011168" y="1807179"/>
            <a:ext cx="841248" cy="32918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AR = 6E</a:t>
            </a:r>
            <a:endParaRPr lang="zh-CN" altLang="en-US" sz="1400" dirty="0"/>
          </a:p>
        </p:txBody>
      </p:sp>
      <p:sp>
        <p:nvSpPr>
          <p:cNvPr id="27" name="矩形 26">
            <a:extLst>
              <a:ext uri="{FF2B5EF4-FFF2-40B4-BE49-F238E27FC236}">
                <a16:creationId xmlns:a16="http://schemas.microsoft.com/office/drawing/2014/main" id="{79214CAF-2F48-4A5A-84F9-2FFE3671FB8E}"/>
              </a:ext>
            </a:extLst>
          </p:cNvPr>
          <p:cNvSpPr/>
          <p:nvPr/>
        </p:nvSpPr>
        <p:spPr>
          <a:xfrm>
            <a:off x="2221100" y="3941414"/>
            <a:ext cx="98272" cy="53712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流程图: 过程 18">
            <a:extLst>
              <a:ext uri="{FF2B5EF4-FFF2-40B4-BE49-F238E27FC236}">
                <a16:creationId xmlns:a16="http://schemas.microsoft.com/office/drawing/2014/main" id="{F94711C8-E1AC-447B-84A1-260818C92F7F}"/>
              </a:ext>
            </a:extLst>
          </p:cNvPr>
          <p:cNvSpPr/>
          <p:nvPr/>
        </p:nvSpPr>
        <p:spPr>
          <a:xfrm>
            <a:off x="1999172" y="4459635"/>
            <a:ext cx="570007" cy="52576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R2 = 03</a:t>
            </a:r>
            <a:endParaRPr lang="zh-CN" altLang="en-US" sz="1400" dirty="0"/>
          </a:p>
        </p:txBody>
      </p:sp>
      <p:sp>
        <p:nvSpPr>
          <p:cNvPr id="31" name="矩形 30">
            <a:extLst>
              <a:ext uri="{FF2B5EF4-FFF2-40B4-BE49-F238E27FC236}">
                <a16:creationId xmlns:a16="http://schemas.microsoft.com/office/drawing/2014/main" id="{7F676107-0105-403A-9A99-1FE5A21834F4}"/>
              </a:ext>
            </a:extLst>
          </p:cNvPr>
          <p:cNvSpPr/>
          <p:nvPr/>
        </p:nvSpPr>
        <p:spPr>
          <a:xfrm rot="5400000">
            <a:off x="2910421" y="3292513"/>
            <a:ext cx="98276" cy="139608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7511D1C9-1DFE-4A7C-B0CA-15BE758B7652}"/>
              </a:ext>
            </a:extLst>
          </p:cNvPr>
          <p:cNvSpPr/>
          <p:nvPr/>
        </p:nvSpPr>
        <p:spPr>
          <a:xfrm>
            <a:off x="3562066" y="2558473"/>
            <a:ext cx="135952" cy="148892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B3E5BC38-1E8C-4A44-9C3B-8F6E3CC5E7F2}"/>
              </a:ext>
            </a:extLst>
          </p:cNvPr>
          <p:cNvSpPr/>
          <p:nvPr/>
        </p:nvSpPr>
        <p:spPr>
          <a:xfrm rot="5400000">
            <a:off x="3973970" y="2188134"/>
            <a:ext cx="98277" cy="84124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62519D7E-BBF7-4C35-8398-AC37945429B5}"/>
              </a:ext>
            </a:extLst>
          </p:cNvPr>
          <p:cNvSpPr/>
          <p:nvPr/>
        </p:nvSpPr>
        <p:spPr>
          <a:xfrm>
            <a:off x="4348199" y="2136363"/>
            <a:ext cx="135952" cy="52153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DBC18A1B-A7E6-4637-B289-EFD994CA51F5}"/>
              </a:ext>
            </a:extLst>
          </p:cNvPr>
          <p:cNvSpPr/>
          <p:nvPr/>
        </p:nvSpPr>
        <p:spPr>
          <a:xfrm>
            <a:off x="4360391" y="1383923"/>
            <a:ext cx="135952" cy="41807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157D5C3D-3229-441F-A00A-F85BFC2772E0}"/>
              </a:ext>
            </a:extLst>
          </p:cNvPr>
          <p:cNvSpPr/>
          <p:nvPr/>
        </p:nvSpPr>
        <p:spPr>
          <a:xfrm rot="5400000">
            <a:off x="5023201" y="844870"/>
            <a:ext cx="127345" cy="120545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725E277A-A59D-40D8-9C69-B81CCCCA8B69}"/>
              </a:ext>
            </a:extLst>
          </p:cNvPr>
          <p:cNvSpPr/>
          <p:nvPr/>
        </p:nvSpPr>
        <p:spPr>
          <a:xfrm rot="10800000">
            <a:off x="5600212" y="1403305"/>
            <a:ext cx="103359" cy="148892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流程图: 过程 37">
            <a:extLst>
              <a:ext uri="{FF2B5EF4-FFF2-40B4-BE49-F238E27FC236}">
                <a16:creationId xmlns:a16="http://schemas.microsoft.com/office/drawing/2014/main" id="{3874D85F-5983-4920-BEA1-00F06639847C}"/>
              </a:ext>
            </a:extLst>
          </p:cNvPr>
          <p:cNvSpPr/>
          <p:nvPr/>
        </p:nvSpPr>
        <p:spPr>
          <a:xfrm>
            <a:off x="9023766" y="4909276"/>
            <a:ext cx="841248" cy="23655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03</a:t>
            </a:r>
            <a:endParaRPr lang="zh-CN" altLang="en-US" sz="1400" dirty="0"/>
          </a:p>
        </p:txBody>
      </p:sp>
    </p:spTree>
    <p:extLst>
      <p:ext uri="{BB962C8B-B14F-4D97-AF65-F5344CB8AC3E}">
        <p14:creationId xmlns:p14="http://schemas.microsoft.com/office/powerpoint/2010/main" val="1663031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down)">
                                      <p:cBhvr>
                                        <p:cTn id="15" dur="500"/>
                                        <p:tgtEl>
                                          <p:spTgt spid="3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left)">
                                      <p:cBhvr>
                                        <p:cTn id="19" dur="500"/>
                                        <p:tgtEl>
                                          <p:spTgt spid="33"/>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down)">
                                      <p:cBhvr>
                                        <p:cTn id="23" dur="500"/>
                                        <p:tgtEl>
                                          <p:spTgt spid="34"/>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down)">
                                      <p:cBhvr>
                                        <p:cTn id="27" dur="500"/>
                                        <p:tgtEl>
                                          <p:spTgt spid="35"/>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left)">
                                      <p:cBhvr>
                                        <p:cTn id="31" dur="500"/>
                                        <p:tgtEl>
                                          <p:spTgt spid="36"/>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up)">
                                      <p:cBhvr>
                                        <p:cTn id="35" dur="500"/>
                                        <p:tgtEl>
                                          <p:spTgt spid="37"/>
                                        </p:tgtEl>
                                      </p:cBhvr>
                                    </p:animEffect>
                                  </p:childTnLst>
                                </p:cTn>
                              </p:par>
                            </p:childTnLst>
                          </p:cTn>
                        </p:par>
                        <p:par>
                          <p:cTn id="36" fill="hold">
                            <p:stCondLst>
                              <p:cond delay="4000"/>
                            </p:stCondLst>
                            <p:childTnLst>
                              <p:par>
                                <p:cTn id="37" presetID="53" presetClass="entr" presetSubtype="528" fill="hold" grpId="0" nodeType="after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p:cTn id="39" dur="500" fill="hold"/>
                                        <p:tgtEl>
                                          <p:spTgt spid="38"/>
                                        </p:tgtEl>
                                        <p:attrNameLst>
                                          <p:attrName>ppt_w</p:attrName>
                                        </p:attrNameLst>
                                      </p:cBhvr>
                                      <p:tavLst>
                                        <p:tav tm="0">
                                          <p:val>
                                            <p:fltVal val="0"/>
                                          </p:val>
                                        </p:tav>
                                        <p:tav tm="100000">
                                          <p:val>
                                            <p:strVal val="#ppt_w"/>
                                          </p:val>
                                        </p:tav>
                                      </p:tavLst>
                                    </p:anim>
                                    <p:anim calcmode="lin" valueType="num">
                                      <p:cBhvr>
                                        <p:cTn id="40" dur="500" fill="hold"/>
                                        <p:tgtEl>
                                          <p:spTgt spid="38"/>
                                        </p:tgtEl>
                                        <p:attrNameLst>
                                          <p:attrName>ppt_h</p:attrName>
                                        </p:attrNameLst>
                                      </p:cBhvr>
                                      <p:tavLst>
                                        <p:tav tm="0">
                                          <p:val>
                                            <p:fltVal val="0"/>
                                          </p:val>
                                        </p:tav>
                                        <p:tav tm="100000">
                                          <p:val>
                                            <p:strVal val="#ppt_h"/>
                                          </p:val>
                                        </p:tav>
                                      </p:tavLst>
                                    </p:anim>
                                    <p:animEffect transition="in" filter="fade">
                                      <p:cBhvr>
                                        <p:cTn id="41" dur="500"/>
                                        <p:tgtEl>
                                          <p:spTgt spid="38"/>
                                        </p:tgtEl>
                                      </p:cBhvr>
                                    </p:animEffect>
                                    <p:anim calcmode="lin" valueType="num">
                                      <p:cBhvr>
                                        <p:cTn id="42" dur="500" fill="hold"/>
                                        <p:tgtEl>
                                          <p:spTgt spid="38"/>
                                        </p:tgtEl>
                                        <p:attrNameLst>
                                          <p:attrName>ppt_x</p:attrName>
                                        </p:attrNameLst>
                                      </p:cBhvr>
                                      <p:tavLst>
                                        <p:tav tm="0">
                                          <p:val>
                                            <p:fltVal val="0.5"/>
                                          </p:val>
                                        </p:tav>
                                        <p:tav tm="100000">
                                          <p:val>
                                            <p:strVal val="#ppt_x"/>
                                          </p:val>
                                        </p:tav>
                                      </p:tavLst>
                                    </p:anim>
                                    <p:anim calcmode="lin" valueType="num">
                                      <p:cBhvr>
                                        <p:cTn id="43" dur="500" fill="hold"/>
                                        <p:tgtEl>
                                          <p:spTgt spid="38"/>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1" grpId="0" animBg="1"/>
      <p:bldP spid="32" grpId="0" animBg="1"/>
      <p:bldP spid="33" grpId="0" animBg="1"/>
      <p:bldP spid="34" grpId="0" animBg="1"/>
      <p:bldP spid="35" grpId="0" animBg="1"/>
      <p:bldP spid="36" grpId="0" animBg="1"/>
      <p:bldP spid="37" grpId="0" animBg="1"/>
      <p:bldP spid="3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B4A13259-0875-4C49-8AE7-4BFC7DCE7BF3}"/>
              </a:ext>
            </a:extLst>
          </p:cNvPr>
          <p:cNvSpPr>
            <a:spLocks noGrp="1"/>
          </p:cNvSpPr>
          <p:nvPr>
            <p:ph type="body" sz="quarter" idx="11"/>
          </p:nvPr>
        </p:nvSpPr>
        <p:spPr/>
        <p:txBody>
          <a:bodyPr>
            <a:normAutofit/>
          </a:bodyPr>
          <a:lstStyle/>
          <a:p>
            <a:r>
              <a:rPr lang="zh-CN" altLang="en-US" dirty="0"/>
              <a:t>数据处理的通用机器</a:t>
            </a:r>
          </a:p>
        </p:txBody>
      </p:sp>
      <p:sp>
        <p:nvSpPr>
          <p:cNvPr id="10" name="文本占位符 9">
            <a:extLst>
              <a:ext uri="{FF2B5EF4-FFF2-40B4-BE49-F238E27FC236}">
                <a16:creationId xmlns:a16="http://schemas.microsoft.com/office/drawing/2014/main" id="{0148E6DE-C118-4906-ABBF-76DE5CB444DF}"/>
              </a:ext>
            </a:extLst>
          </p:cNvPr>
          <p:cNvSpPr>
            <a:spLocks noGrp="1"/>
          </p:cNvSpPr>
          <p:nvPr>
            <p:ph type="body" sz="quarter" idx="13"/>
          </p:nvPr>
        </p:nvSpPr>
        <p:spPr/>
        <p:txBody>
          <a:bodyPr>
            <a:normAutofit/>
          </a:bodyPr>
          <a:lstStyle/>
          <a:p>
            <a:r>
              <a:rPr lang="zh-CN" altLang="en-US" dirty="0"/>
              <a:t>程序执行过程</a:t>
            </a:r>
          </a:p>
        </p:txBody>
      </p:sp>
      <p:sp>
        <p:nvSpPr>
          <p:cNvPr id="11" name="文本占位符 10">
            <a:extLst>
              <a:ext uri="{FF2B5EF4-FFF2-40B4-BE49-F238E27FC236}">
                <a16:creationId xmlns:a16="http://schemas.microsoft.com/office/drawing/2014/main" id="{8B5B1623-BD2E-4CC7-B108-55CFFEB4F482}"/>
              </a:ext>
            </a:extLst>
          </p:cNvPr>
          <p:cNvSpPr>
            <a:spLocks noGrp="1"/>
          </p:cNvSpPr>
          <p:nvPr>
            <p:ph type="body" sz="quarter" idx="14"/>
          </p:nvPr>
        </p:nvSpPr>
        <p:spPr/>
        <p:txBody>
          <a:bodyPr>
            <a:normAutofit/>
          </a:bodyPr>
          <a:lstStyle/>
          <a:p>
            <a:pPr marL="0" indent="0">
              <a:buNone/>
            </a:pPr>
            <a:r>
              <a:rPr lang="zh-CN" altLang="en-US" sz="3200" b="1" dirty="0"/>
              <a:t>计算机系统结构</a:t>
            </a:r>
          </a:p>
        </p:txBody>
      </p:sp>
      <p:sp>
        <p:nvSpPr>
          <p:cNvPr id="14" name="文本占位符 13">
            <a:extLst>
              <a:ext uri="{FF2B5EF4-FFF2-40B4-BE49-F238E27FC236}">
                <a16:creationId xmlns:a16="http://schemas.microsoft.com/office/drawing/2014/main" id="{94DC4B26-4E3B-49F8-9591-2C94645EB8B8}"/>
              </a:ext>
            </a:extLst>
          </p:cNvPr>
          <p:cNvSpPr>
            <a:spLocks noGrp="1"/>
          </p:cNvSpPr>
          <p:nvPr>
            <p:ph type="body" sz="quarter" idx="17"/>
          </p:nvPr>
        </p:nvSpPr>
        <p:spPr/>
        <p:txBody>
          <a:bodyPr/>
          <a:lstStyle/>
          <a:p>
            <a:r>
              <a:rPr lang="en-US" altLang="zh-CN" dirty="0"/>
              <a:t>1</a:t>
            </a:r>
            <a:endParaRPr lang="zh-CN" altLang="en-US" dirty="0"/>
          </a:p>
        </p:txBody>
      </p:sp>
      <p:sp>
        <p:nvSpPr>
          <p:cNvPr id="15" name="文本占位符 14">
            <a:extLst>
              <a:ext uri="{FF2B5EF4-FFF2-40B4-BE49-F238E27FC236}">
                <a16:creationId xmlns:a16="http://schemas.microsoft.com/office/drawing/2014/main" id="{C1898233-D830-4793-A0D9-672B61A87A1C}"/>
              </a:ext>
            </a:extLst>
          </p:cNvPr>
          <p:cNvSpPr>
            <a:spLocks noGrp="1"/>
          </p:cNvSpPr>
          <p:nvPr>
            <p:ph type="body" sz="quarter" idx="18"/>
          </p:nvPr>
        </p:nvSpPr>
        <p:spPr/>
        <p:txBody>
          <a:bodyPr/>
          <a:lstStyle/>
          <a:p>
            <a:r>
              <a:rPr lang="en-US" altLang="zh-CN" dirty="0"/>
              <a:t>2</a:t>
            </a:r>
            <a:endParaRPr lang="zh-CN" altLang="en-US" dirty="0"/>
          </a:p>
        </p:txBody>
      </p:sp>
      <p:sp>
        <p:nvSpPr>
          <p:cNvPr id="16" name="文本占位符 15">
            <a:extLst>
              <a:ext uri="{FF2B5EF4-FFF2-40B4-BE49-F238E27FC236}">
                <a16:creationId xmlns:a16="http://schemas.microsoft.com/office/drawing/2014/main" id="{980735B8-1720-44B9-B306-9869D9C262B7}"/>
              </a:ext>
            </a:extLst>
          </p:cNvPr>
          <p:cNvSpPr>
            <a:spLocks noGrp="1"/>
          </p:cNvSpPr>
          <p:nvPr>
            <p:ph type="body" sz="quarter" idx="19"/>
          </p:nvPr>
        </p:nvSpPr>
        <p:spPr/>
        <p:txBody>
          <a:bodyPr/>
          <a:lstStyle/>
          <a:p>
            <a:r>
              <a:rPr lang="en-US" altLang="zh-CN" dirty="0"/>
              <a:t>3</a:t>
            </a:r>
            <a:endParaRPr lang="zh-CN" altLang="en-US" dirty="0"/>
          </a:p>
        </p:txBody>
      </p:sp>
      <p:pic>
        <p:nvPicPr>
          <p:cNvPr id="20" name="Picture 1" descr="C:\Users\Administrator\Desktop\deep-web-06-1920x1080.jpg">
            <a:extLst>
              <a:ext uri="{FF2B5EF4-FFF2-40B4-BE49-F238E27FC236}">
                <a16:creationId xmlns:a16="http://schemas.microsoft.com/office/drawing/2014/main" id="{D806B1DB-DDEB-49BD-A9D1-CFB8179F9696}"/>
              </a:ext>
            </a:extLst>
          </p:cNvPr>
          <p:cNvPicPr>
            <a:picLocks noGrp="1" noChangeAspect="1" noChangeArrowheads="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bwMode="auto">
          <a:xfrm>
            <a:off x="0" y="0"/>
            <a:ext cx="4910666" cy="6858000"/>
          </a:xfrm>
          <a:prstGeom prst="rect">
            <a:avLst/>
          </a:prstGeom>
          <a:noFill/>
        </p:spPr>
      </p:pic>
      <p:sp>
        <p:nvSpPr>
          <p:cNvPr id="7" name="标题 6">
            <a:extLst>
              <a:ext uri="{FF2B5EF4-FFF2-40B4-BE49-F238E27FC236}">
                <a16:creationId xmlns:a16="http://schemas.microsoft.com/office/drawing/2014/main" id="{381415FF-8B7E-4DC7-BFC5-9B343EA1C0BE}"/>
              </a:ext>
            </a:extLst>
          </p:cNvPr>
          <p:cNvSpPr>
            <a:spLocks noGrp="1"/>
          </p:cNvSpPr>
          <p:nvPr>
            <p:ph type="title"/>
          </p:nvPr>
        </p:nvSpPr>
        <p:spPr>
          <a:xfrm>
            <a:off x="826626" y="3727361"/>
            <a:ext cx="3565070" cy="1025525"/>
          </a:xfrm>
        </p:spPr>
        <p:txBody>
          <a:bodyPr/>
          <a:lstStyle/>
          <a:p>
            <a:pPr>
              <a:lnSpc>
                <a:spcPct val="100000"/>
              </a:lnSpc>
            </a:pPr>
            <a:r>
              <a:rPr lang="zh-CN" altLang="en-US" sz="2000" dirty="0">
                <a:solidFill>
                  <a:schemeClr val="bg1"/>
                </a:solidFill>
              </a:rPr>
              <a:t>第 </a:t>
            </a:r>
            <a:r>
              <a:rPr lang="en-US" altLang="zh-CN" sz="2000" dirty="0">
                <a:solidFill>
                  <a:schemeClr val="bg1"/>
                </a:solidFill>
              </a:rPr>
              <a:t>5 </a:t>
            </a:r>
            <a:r>
              <a:rPr lang="zh-CN" altLang="en-US" sz="2000" dirty="0">
                <a:solidFill>
                  <a:schemeClr val="bg1"/>
                </a:solidFill>
              </a:rPr>
              <a:t>章</a:t>
            </a:r>
            <a:br>
              <a:rPr lang="en-US" altLang="zh-CN" dirty="0">
                <a:solidFill>
                  <a:schemeClr val="bg1"/>
                </a:solidFill>
              </a:rPr>
            </a:br>
            <a:r>
              <a:rPr lang="zh-CN" altLang="en-US" sz="3200" dirty="0">
                <a:solidFill>
                  <a:schemeClr val="bg1"/>
                </a:solidFill>
              </a:rPr>
              <a:t>计算基础设施</a:t>
            </a:r>
            <a:endParaRPr lang="zh-CN" altLang="en-US" dirty="0">
              <a:solidFill>
                <a:schemeClr val="bg1"/>
              </a:solidFill>
            </a:endParaRPr>
          </a:p>
        </p:txBody>
      </p:sp>
      <p:sp>
        <p:nvSpPr>
          <p:cNvPr id="9" name="文本占位符 8">
            <a:extLst>
              <a:ext uri="{FF2B5EF4-FFF2-40B4-BE49-F238E27FC236}">
                <a16:creationId xmlns:a16="http://schemas.microsoft.com/office/drawing/2014/main" id="{0C5B36F8-9EAE-4DBD-ACC2-557E15CFBF13}"/>
              </a:ext>
            </a:extLst>
          </p:cNvPr>
          <p:cNvSpPr>
            <a:spLocks noGrp="1"/>
          </p:cNvSpPr>
          <p:nvPr>
            <p:ph type="body" sz="quarter" idx="15"/>
          </p:nvPr>
        </p:nvSpPr>
        <p:spPr/>
        <p:txBody>
          <a:bodyPr/>
          <a:lstStyle/>
          <a:p>
            <a:pPr marL="0" indent="0">
              <a:buNone/>
            </a:pPr>
            <a:r>
              <a:rPr lang="zh-CN" altLang="en-US" dirty="0"/>
              <a:t>基础设施软件</a:t>
            </a:r>
          </a:p>
        </p:txBody>
      </p:sp>
      <p:sp>
        <p:nvSpPr>
          <p:cNvPr id="21" name="文本占位符 20">
            <a:extLst>
              <a:ext uri="{FF2B5EF4-FFF2-40B4-BE49-F238E27FC236}">
                <a16:creationId xmlns:a16="http://schemas.microsoft.com/office/drawing/2014/main" id="{A5FD5F63-0BA4-456E-9431-D652886C5BAC}"/>
              </a:ext>
            </a:extLst>
          </p:cNvPr>
          <p:cNvSpPr>
            <a:spLocks noGrp="1"/>
          </p:cNvSpPr>
          <p:nvPr>
            <p:ph type="body" sz="quarter" idx="20"/>
          </p:nvPr>
        </p:nvSpPr>
        <p:spPr/>
        <p:txBody>
          <a:bodyPr/>
          <a:lstStyle/>
          <a:p>
            <a:r>
              <a:rPr lang="en-US" altLang="zh-CN" dirty="0"/>
              <a:t>4</a:t>
            </a:r>
            <a:endParaRPr lang="zh-CN" altLang="en-US" dirty="0"/>
          </a:p>
        </p:txBody>
      </p:sp>
      <p:sp>
        <p:nvSpPr>
          <p:cNvPr id="4" name="文本占位符 3">
            <a:extLst>
              <a:ext uri="{FF2B5EF4-FFF2-40B4-BE49-F238E27FC236}">
                <a16:creationId xmlns:a16="http://schemas.microsoft.com/office/drawing/2014/main" id="{D383F9EC-2E21-4648-B870-8ADB1F0D6835}"/>
              </a:ext>
            </a:extLst>
          </p:cNvPr>
          <p:cNvSpPr>
            <a:spLocks noGrp="1"/>
          </p:cNvSpPr>
          <p:nvPr>
            <p:ph type="body" sz="quarter" idx="16"/>
          </p:nvPr>
        </p:nvSpPr>
        <p:spPr/>
        <p:txBody>
          <a:bodyPr/>
          <a:lstStyle/>
          <a:p>
            <a:pPr marL="0" indent="0">
              <a:buNone/>
            </a:pPr>
            <a:r>
              <a:rPr lang="zh-CN" altLang="en-US" dirty="0"/>
              <a:t>云计算与数据中心</a:t>
            </a:r>
          </a:p>
        </p:txBody>
      </p:sp>
      <p:sp>
        <p:nvSpPr>
          <p:cNvPr id="12" name="文本占位符 11">
            <a:extLst>
              <a:ext uri="{FF2B5EF4-FFF2-40B4-BE49-F238E27FC236}">
                <a16:creationId xmlns:a16="http://schemas.microsoft.com/office/drawing/2014/main" id="{AA2865ED-1248-45F6-860B-982AC67CFEED}"/>
              </a:ext>
            </a:extLst>
          </p:cNvPr>
          <p:cNvSpPr>
            <a:spLocks noGrp="1"/>
          </p:cNvSpPr>
          <p:nvPr>
            <p:ph type="body" sz="quarter" idx="21"/>
          </p:nvPr>
        </p:nvSpPr>
        <p:spPr/>
        <p:txBody>
          <a:bodyPr/>
          <a:lstStyle/>
          <a:p>
            <a:r>
              <a:rPr lang="en-US" altLang="zh-CN" dirty="0"/>
              <a:t>5</a:t>
            </a:r>
            <a:endParaRPr lang="zh-CN" altLang="en-US" dirty="0"/>
          </a:p>
        </p:txBody>
      </p:sp>
    </p:spTree>
    <p:extLst>
      <p:ext uri="{BB962C8B-B14F-4D97-AF65-F5344CB8AC3E}">
        <p14:creationId xmlns:p14="http://schemas.microsoft.com/office/powerpoint/2010/main" val="202342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p:txBody>
          <a:bodyPr/>
          <a:lstStyle/>
          <a:p>
            <a:r>
              <a:rPr lang="zh-CN" altLang="en-US" dirty="0"/>
              <a:t>计算机主要分类</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5.3  </a:t>
            </a:r>
            <a:r>
              <a:rPr lang="zh-CN" altLang="en-US" dirty="0"/>
              <a:t>计算机系统结构</a:t>
            </a:r>
          </a:p>
        </p:txBody>
      </p:sp>
      <p:sp>
        <p:nvSpPr>
          <p:cNvPr id="8" name="Rectangle 3">
            <a:extLst>
              <a:ext uri="{FF2B5EF4-FFF2-40B4-BE49-F238E27FC236}">
                <a16:creationId xmlns:a16="http://schemas.microsoft.com/office/drawing/2014/main" id="{2D903783-01A0-4F60-B56A-D5B8C596D292}"/>
              </a:ext>
            </a:extLst>
          </p:cNvPr>
          <p:cNvSpPr txBox="1">
            <a:spLocks noChangeArrowheads="1"/>
          </p:cNvSpPr>
          <p:nvPr/>
        </p:nvSpPr>
        <p:spPr>
          <a:xfrm>
            <a:off x="571500" y="1119634"/>
            <a:ext cx="6362700" cy="502513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511"/>
              </a:spcBef>
              <a:spcAft>
                <a:spcPts val="511"/>
              </a:spcAft>
            </a:pPr>
            <a:r>
              <a:rPr lang="en-US" altLang="zh-CN" sz="3200" dirty="0">
                <a:latin typeface="Calibri" panose="020F0502020204030204" pitchFamily="34" charset="0"/>
                <a:ea typeface="宋体" charset="-122"/>
                <a:cs typeface="Calibri" panose="020F0502020204030204" pitchFamily="34" charset="0"/>
              </a:rPr>
              <a:t>Traditional PCs</a:t>
            </a:r>
          </a:p>
          <a:p>
            <a:pPr lvl="1">
              <a:spcBef>
                <a:spcPts val="511"/>
              </a:spcBef>
              <a:spcAft>
                <a:spcPts val="511"/>
              </a:spcAft>
            </a:pPr>
            <a:r>
              <a:rPr lang="en-US" altLang="zh-CN" sz="2800" dirty="0">
                <a:latin typeface="Calibri" panose="020F0502020204030204" pitchFamily="34" charset="0"/>
                <a:ea typeface="宋体" charset="-122"/>
                <a:cs typeface="Calibri" panose="020F0502020204030204" pitchFamily="34" charset="0"/>
              </a:rPr>
              <a:t>High performance, bang-for-the-bulk</a:t>
            </a:r>
          </a:p>
          <a:p>
            <a:pPr>
              <a:spcBef>
                <a:spcPts val="511"/>
              </a:spcBef>
              <a:spcAft>
                <a:spcPts val="511"/>
              </a:spcAft>
            </a:pPr>
            <a:r>
              <a:rPr lang="en-US" altLang="zh-CN" sz="3200" dirty="0">
                <a:latin typeface="Calibri" panose="020F0502020204030204" pitchFamily="34" charset="0"/>
                <a:ea typeface="宋体" charset="-122"/>
                <a:cs typeface="Calibri" panose="020F0502020204030204" pitchFamily="34" charset="0"/>
              </a:rPr>
              <a:t>Notebooks</a:t>
            </a:r>
          </a:p>
          <a:p>
            <a:pPr lvl="1">
              <a:spcBef>
                <a:spcPts val="511"/>
              </a:spcBef>
              <a:spcAft>
                <a:spcPts val="511"/>
              </a:spcAft>
            </a:pPr>
            <a:r>
              <a:rPr lang="en-US" altLang="zh-CN" sz="2800" dirty="0">
                <a:latin typeface="Calibri" panose="020F0502020204030204" pitchFamily="34" charset="0"/>
                <a:ea typeface="宋体" charset="-122"/>
                <a:cs typeface="Calibri" panose="020F0502020204030204" pitchFamily="34" charset="0"/>
              </a:rPr>
              <a:t>Portability, size &amp; energy constraints</a:t>
            </a:r>
          </a:p>
          <a:p>
            <a:pPr>
              <a:spcBef>
                <a:spcPts val="511"/>
              </a:spcBef>
              <a:spcAft>
                <a:spcPts val="511"/>
              </a:spcAft>
            </a:pPr>
            <a:r>
              <a:rPr lang="en-US" altLang="zh-CN" sz="3200" dirty="0">
                <a:latin typeface="Calibri" panose="020F0502020204030204" pitchFamily="34" charset="0"/>
                <a:ea typeface="宋体" charset="-122"/>
                <a:cs typeface="Calibri" panose="020F0502020204030204" pitchFamily="34" charset="0"/>
              </a:rPr>
              <a:t>Smartphone</a:t>
            </a:r>
          </a:p>
          <a:p>
            <a:pPr lvl="1">
              <a:spcBef>
                <a:spcPts val="511"/>
              </a:spcBef>
              <a:spcAft>
                <a:spcPts val="511"/>
              </a:spcAft>
            </a:pPr>
            <a:r>
              <a:rPr lang="en-US" altLang="zh-CN" sz="2800" dirty="0">
                <a:latin typeface="Calibri" panose="020F0502020204030204" pitchFamily="34" charset="0"/>
                <a:ea typeface="宋体" charset="-122"/>
                <a:cs typeface="Calibri" panose="020F0502020204030204" pitchFamily="34" charset="0"/>
              </a:rPr>
              <a:t>Battery and cost constrained</a:t>
            </a:r>
          </a:p>
          <a:p>
            <a:pPr>
              <a:spcBef>
                <a:spcPts val="511"/>
              </a:spcBef>
              <a:spcAft>
                <a:spcPts val="511"/>
              </a:spcAft>
            </a:pPr>
            <a:r>
              <a:rPr lang="en-US" altLang="zh-CN" sz="3200" dirty="0">
                <a:latin typeface="Calibri" panose="020F0502020204030204" pitchFamily="34" charset="0"/>
                <a:ea typeface="宋体" charset="-122"/>
                <a:cs typeface="Calibri" panose="020F0502020204030204" pitchFamily="34" charset="0"/>
              </a:rPr>
              <a:t>Datacenters</a:t>
            </a:r>
          </a:p>
          <a:p>
            <a:pPr lvl="1">
              <a:spcBef>
                <a:spcPts val="511"/>
              </a:spcBef>
              <a:spcAft>
                <a:spcPts val="511"/>
              </a:spcAft>
            </a:pPr>
            <a:r>
              <a:rPr lang="en-US" altLang="zh-CN" sz="2800" dirty="0">
                <a:latin typeface="Calibri" panose="020F0502020204030204" pitchFamily="34" charset="0"/>
                <a:ea typeface="宋体" charset="-122"/>
                <a:cs typeface="Calibri" panose="020F0502020204030204" pitchFamily="34" charset="0"/>
              </a:rPr>
              <a:t>Ultra scale, cost constraint</a:t>
            </a:r>
          </a:p>
        </p:txBody>
      </p:sp>
      <p:pic>
        <p:nvPicPr>
          <p:cNvPr id="9" name="Picture 10" descr="http://t0.gstatic.com/images?q=tbn:ANd9GcSYhmFqj0b4fGHoL8fsMxFHynsMOw9taqDHMIrlS_eOHgqGLq1Js46UU2I">
            <a:extLst>
              <a:ext uri="{FF2B5EF4-FFF2-40B4-BE49-F238E27FC236}">
                <a16:creationId xmlns:a16="http://schemas.microsoft.com/office/drawing/2014/main" id="{010DE65D-A07E-44BC-8A84-F09061E2752F}"/>
              </a:ext>
            </a:extLst>
          </p:cNvPr>
          <p:cNvPicPr>
            <a:picLocks noChangeAspect="1" noChangeArrowheads="1"/>
          </p:cNvPicPr>
          <p:nvPr/>
        </p:nvPicPr>
        <p:blipFill>
          <a:blip r:embed="rId2" cstate="print"/>
          <a:srcRect/>
          <a:stretch>
            <a:fillRect/>
          </a:stretch>
        </p:blipFill>
        <p:spPr bwMode="auto">
          <a:xfrm>
            <a:off x="7200900" y="3946922"/>
            <a:ext cx="1872762" cy="1138238"/>
          </a:xfrm>
          <a:prstGeom prst="rect">
            <a:avLst/>
          </a:prstGeom>
          <a:noFill/>
          <a:ln w="9525">
            <a:noFill/>
            <a:miter lim="800000"/>
            <a:headEnd/>
            <a:tailEnd/>
          </a:ln>
        </p:spPr>
      </p:pic>
      <p:pic>
        <p:nvPicPr>
          <p:cNvPr id="10" name="Picture 2">
            <a:extLst>
              <a:ext uri="{FF2B5EF4-FFF2-40B4-BE49-F238E27FC236}">
                <a16:creationId xmlns:a16="http://schemas.microsoft.com/office/drawing/2014/main" id="{F90E17D9-ADA5-4D61-923C-1B4AA4260AEB}"/>
              </a:ext>
            </a:extLst>
          </p:cNvPr>
          <p:cNvPicPr>
            <a:picLocks noChangeAspect="1" noChangeArrowheads="1"/>
          </p:cNvPicPr>
          <p:nvPr/>
        </p:nvPicPr>
        <p:blipFill>
          <a:blip r:embed="rId3" cstate="print"/>
          <a:srcRect/>
          <a:stretch>
            <a:fillRect/>
          </a:stretch>
        </p:blipFill>
        <p:spPr bwMode="auto">
          <a:xfrm>
            <a:off x="9629042" y="2187179"/>
            <a:ext cx="1951892" cy="1042988"/>
          </a:xfrm>
          <a:prstGeom prst="rect">
            <a:avLst/>
          </a:prstGeom>
          <a:noFill/>
          <a:ln w="12700">
            <a:noFill/>
            <a:miter lim="800000"/>
            <a:headEnd/>
            <a:tailEnd/>
          </a:ln>
        </p:spPr>
      </p:pic>
      <p:pic>
        <p:nvPicPr>
          <p:cNvPr id="11" name="Picture 3">
            <a:extLst>
              <a:ext uri="{FF2B5EF4-FFF2-40B4-BE49-F238E27FC236}">
                <a16:creationId xmlns:a16="http://schemas.microsoft.com/office/drawing/2014/main" id="{7ED93D1B-C952-4B98-A45F-354B66A21B1F}"/>
              </a:ext>
            </a:extLst>
          </p:cNvPr>
          <p:cNvPicPr>
            <a:picLocks noChangeAspect="1" noChangeArrowheads="1"/>
          </p:cNvPicPr>
          <p:nvPr/>
        </p:nvPicPr>
        <p:blipFill>
          <a:blip r:embed="rId4" cstate="print"/>
          <a:srcRect/>
          <a:stretch>
            <a:fillRect/>
          </a:stretch>
        </p:blipFill>
        <p:spPr bwMode="auto">
          <a:xfrm>
            <a:off x="8197362" y="2826544"/>
            <a:ext cx="586154" cy="1073944"/>
          </a:xfrm>
          <a:prstGeom prst="rect">
            <a:avLst/>
          </a:prstGeom>
          <a:noFill/>
          <a:ln w="12700">
            <a:noFill/>
            <a:miter lim="800000"/>
            <a:headEnd/>
            <a:tailEnd/>
          </a:ln>
        </p:spPr>
      </p:pic>
      <p:pic>
        <p:nvPicPr>
          <p:cNvPr id="12" name="Picture 4">
            <a:extLst>
              <a:ext uri="{FF2B5EF4-FFF2-40B4-BE49-F238E27FC236}">
                <a16:creationId xmlns:a16="http://schemas.microsoft.com/office/drawing/2014/main" id="{2BFE4118-51A8-44E4-AFF4-5AE48DD091FF}"/>
              </a:ext>
            </a:extLst>
          </p:cNvPr>
          <p:cNvPicPr>
            <a:picLocks noChangeAspect="1" noChangeArrowheads="1"/>
          </p:cNvPicPr>
          <p:nvPr/>
        </p:nvPicPr>
        <p:blipFill>
          <a:blip r:embed="rId5" cstate="print"/>
          <a:srcRect/>
          <a:stretch>
            <a:fillRect/>
          </a:stretch>
        </p:blipFill>
        <p:spPr bwMode="auto">
          <a:xfrm>
            <a:off x="9041424" y="3429000"/>
            <a:ext cx="2645019" cy="1653779"/>
          </a:xfrm>
          <a:prstGeom prst="rect">
            <a:avLst/>
          </a:prstGeom>
          <a:noFill/>
          <a:ln w="12700">
            <a:noFill/>
            <a:miter lim="800000"/>
            <a:headEnd/>
            <a:tailEnd/>
          </a:ln>
        </p:spPr>
      </p:pic>
      <p:pic>
        <p:nvPicPr>
          <p:cNvPr id="15" name="Picture 12" descr="http://t2.gstatic.com/images?q=tbn:ANd9GcTEGF35xWKsqfjlQ1A85uNjBJrEjmPR2tPRNvHV20R92D4Ca6Ob&amp;t=1">
            <a:extLst>
              <a:ext uri="{FF2B5EF4-FFF2-40B4-BE49-F238E27FC236}">
                <a16:creationId xmlns:a16="http://schemas.microsoft.com/office/drawing/2014/main" id="{AA90FA11-12A3-418E-A949-9FA790DD4E0E}"/>
              </a:ext>
            </a:extLst>
          </p:cNvPr>
          <p:cNvPicPr>
            <a:picLocks noChangeAspect="1" noChangeArrowheads="1"/>
          </p:cNvPicPr>
          <p:nvPr/>
        </p:nvPicPr>
        <p:blipFill>
          <a:blip r:embed="rId6" cstate="print"/>
          <a:srcRect/>
          <a:stretch>
            <a:fillRect/>
          </a:stretch>
        </p:blipFill>
        <p:spPr bwMode="auto">
          <a:xfrm>
            <a:off x="8607670" y="1401366"/>
            <a:ext cx="1526931" cy="1241822"/>
          </a:xfrm>
          <a:prstGeom prst="rect">
            <a:avLst/>
          </a:prstGeom>
          <a:noFill/>
          <a:ln w="9525">
            <a:noFill/>
            <a:miter lim="800000"/>
            <a:headEnd/>
            <a:tailEnd/>
          </a:ln>
        </p:spPr>
      </p:pic>
    </p:spTree>
    <p:extLst>
      <p:ext uri="{BB962C8B-B14F-4D97-AF65-F5344CB8AC3E}">
        <p14:creationId xmlns:p14="http://schemas.microsoft.com/office/powerpoint/2010/main" val="4696497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p:txBody>
          <a:bodyPr/>
          <a:lstStyle/>
          <a:p>
            <a:r>
              <a:rPr lang="zh-CN" altLang="en-US" dirty="0"/>
              <a:t>什么是计算机系统结构</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5.3  </a:t>
            </a:r>
            <a:r>
              <a:rPr lang="zh-CN" altLang="en-US" dirty="0"/>
              <a:t>计算机系统结构</a:t>
            </a:r>
          </a:p>
        </p:txBody>
      </p:sp>
      <p:pic>
        <p:nvPicPr>
          <p:cNvPr id="13" name="Picture 2">
            <a:extLst>
              <a:ext uri="{FF2B5EF4-FFF2-40B4-BE49-F238E27FC236}">
                <a16:creationId xmlns:a16="http://schemas.microsoft.com/office/drawing/2014/main" id="{2704F79F-1C2F-4E8A-9393-F2E08114E667}"/>
              </a:ext>
            </a:extLst>
          </p:cNvPr>
          <p:cNvPicPr>
            <a:picLocks noChangeAspect="1" noChangeArrowheads="1"/>
          </p:cNvPicPr>
          <p:nvPr/>
        </p:nvPicPr>
        <p:blipFill>
          <a:blip r:embed="rId2" cstate="print"/>
          <a:srcRect/>
          <a:stretch>
            <a:fillRect/>
          </a:stretch>
        </p:blipFill>
        <p:spPr bwMode="auto">
          <a:xfrm>
            <a:off x="1515231" y="1004288"/>
            <a:ext cx="9161537" cy="4553847"/>
          </a:xfrm>
          <a:prstGeom prst="rect">
            <a:avLst/>
          </a:prstGeom>
          <a:noFill/>
          <a:ln w="12700">
            <a:noFill/>
            <a:miter lim="800000"/>
            <a:headEnd/>
            <a:tailEnd/>
          </a:ln>
        </p:spPr>
      </p:pic>
    </p:spTree>
    <p:extLst>
      <p:ext uri="{BB962C8B-B14F-4D97-AF65-F5344CB8AC3E}">
        <p14:creationId xmlns:p14="http://schemas.microsoft.com/office/powerpoint/2010/main" val="271326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p:txBody>
          <a:bodyPr/>
          <a:lstStyle/>
          <a:p>
            <a:r>
              <a:rPr lang="zh-CN" altLang="en-US" dirty="0"/>
              <a:t>什么是计算机系统结构</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5.3  </a:t>
            </a:r>
            <a:r>
              <a:rPr lang="zh-CN" altLang="en-US" dirty="0"/>
              <a:t>计算机系统结构</a:t>
            </a:r>
          </a:p>
        </p:txBody>
      </p:sp>
      <p:pic>
        <p:nvPicPr>
          <p:cNvPr id="5" name="Picture 2">
            <a:extLst>
              <a:ext uri="{FF2B5EF4-FFF2-40B4-BE49-F238E27FC236}">
                <a16:creationId xmlns:a16="http://schemas.microsoft.com/office/drawing/2014/main" id="{FD408B14-1D73-4ADA-A8AE-B0059B437FAA}"/>
              </a:ext>
            </a:extLst>
          </p:cNvPr>
          <p:cNvPicPr>
            <a:picLocks noChangeAspect="1" noChangeArrowheads="1"/>
          </p:cNvPicPr>
          <p:nvPr/>
        </p:nvPicPr>
        <p:blipFill>
          <a:blip r:embed="rId2" cstate="print"/>
          <a:srcRect/>
          <a:stretch>
            <a:fillRect/>
          </a:stretch>
        </p:blipFill>
        <p:spPr bwMode="auto">
          <a:xfrm>
            <a:off x="1833002" y="879064"/>
            <a:ext cx="8525996" cy="4668296"/>
          </a:xfrm>
          <a:prstGeom prst="rect">
            <a:avLst/>
          </a:prstGeom>
          <a:noFill/>
          <a:ln w="12700">
            <a:noFill/>
            <a:miter lim="800000"/>
            <a:headEnd/>
            <a:tailEnd/>
          </a:ln>
        </p:spPr>
      </p:pic>
    </p:spTree>
    <p:extLst>
      <p:ext uri="{BB962C8B-B14F-4D97-AF65-F5344CB8AC3E}">
        <p14:creationId xmlns:p14="http://schemas.microsoft.com/office/powerpoint/2010/main" val="22833889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p:txBody>
          <a:bodyPr/>
          <a:lstStyle/>
          <a:p>
            <a:r>
              <a:rPr lang="zh-CN" altLang="en-US" dirty="0"/>
              <a:t>计算机系统结构的分类</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5.3  </a:t>
            </a:r>
            <a:r>
              <a:rPr lang="zh-CN" altLang="en-US" dirty="0"/>
              <a:t>计算机系统结构</a:t>
            </a:r>
          </a:p>
        </p:txBody>
      </p:sp>
      <p:sp>
        <p:nvSpPr>
          <p:cNvPr id="6" name="内容占位符 2">
            <a:extLst>
              <a:ext uri="{FF2B5EF4-FFF2-40B4-BE49-F238E27FC236}">
                <a16:creationId xmlns:a16="http://schemas.microsoft.com/office/drawing/2014/main" id="{4BFF3271-6F2B-4B1A-B837-ECDC430425FE}"/>
              </a:ext>
            </a:extLst>
          </p:cNvPr>
          <p:cNvSpPr txBox="1">
            <a:spLocks/>
          </p:cNvSpPr>
          <p:nvPr/>
        </p:nvSpPr>
        <p:spPr>
          <a:xfrm>
            <a:off x="132588" y="1261153"/>
            <a:ext cx="9634728" cy="479403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85850" lvl="1" indent="-457200">
              <a:lnSpc>
                <a:spcPct val="110000"/>
              </a:lnSpc>
              <a:spcBef>
                <a:spcPts val="600"/>
              </a:spcBef>
              <a:spcAft>
                <a:spcPts val="600"/>
              </a:spcAft>
            </a:pPr>
            <a:r>
              <a:rPr lang="zh-CN" altLang="en-US" sz="3600">
                <a:solidFill>
                  <a:srgbClr val="C00000"/>
                </a:solidFill>
                <a:latin typeface="Calibri" panose="020F0502020204030204" pitchFamily="34" charset="0"/>
                <a:ea typeface="黑体" panose="02010609060101010101" pitchFamily="49" charset="-122"/>
                <a:cs typeface="Times New Roman" pitchFamily="18" charset="0"/>
              </a:rPr>
              <a:t>数据流：</a:t>
            </a:r>
            <a:r>
              <a:rPr lang="zh-CN" altLang="en-US" sz="3600">
                <a:latin typeface="Calibri" panose="020F0502020204030204" pitchFamily="34" charset="0"/>
                <a:ea typeface="黑体" panose="02010609060101010101" pitchFamily="49" charset="-122"/>
                <a:cs typeface="Times New Roman" pitchFamily="18" charset="0"/>
              </a:rPr>
              <a:t>由指令流调用的数据序列。</a:t>
            </a:r>
          </a:p>
          <a:p>
            <a:pPr marL="1085850" lvl="1" indent="-457200">
              <a:lnSpc>
                <a:spcPct val="110000"/>
              </a:lnSpc>
              <a:spcBef>
                <a:spcPts val="600"/>
              </a:spcBef>
              <a:spcAft>
                <a:spcPts val="600"/>
              </a:spcAft>
            </a:pPr>
            <a:r>
              <a:rPr lang="en-US" altLang="zh-CN" sz="3600" dirty="0">
                <a:latin typeface="Calibri" panose="020F0502020204030204" pitchFamily="34" charset="0"/>
                <a:ea typeface="黑体" panose="02010609060101010101" pitchFamily="49" charset="-122"/>
                <a:cs typeface="Times New Roman" pitchFamily="18" charset="0"/>
              </a:rPr>
              <a:t>Flynn</a:t>
            </a:r>
            <a:r>
              <a:rPr lang="zh-CN" altLang="en-US" sz="3600">
                <a:latin typeface="Calibri" panose="020F0502020204030204" pitchFamily="34" charset="0"/>
                <a:ea typeface="黑体" panose="02010609060101010101" pitchFamily="49" charset="-122"/>
                <a:cs typeface="Times New Roman" pitchFamily="18" charset="0"/>
              </a:rPr>
              <a:t>分类法把计算机系统的结构分为</a:t>
            </a:r>
            <a:r>
              <a:rPr lang="en-US" altLang="zh-CN" sz="3600" dirty="0">
                <a:latin typeface="Calibri" panose="020F0502020204030204" pitchFamily="34" charset="0"/>
                <a:ea typeface="黑体" panose="02010609060101010101" pitchFamily="49" charset="-122"/>
                <a:cs typeface="Times New Roman" pitchFamily="18" charset="0"/>
              </a:rPr>
              <a:t>4</a:t>
            </a:r>
            <a:r>
              <a:rPr lang="zh-CN" altLang="en-US" sz="3600">
                <a:latin typeface="Calibri" panose="020F0502020204030204" pitchFamily="34" charset="0"/>
                <a:ea typeface="黑体" panose="02010609060101010101" pitchFamily="49" charset="-122"/>
                <a:cs typeface="Times New Roman" pitchFamily="18" charset="0"/>
              </a:rPr>
              <a:t>类：</a:t>
            </a:r>
          </a:p>
          <a:p>
            <a:pPr marL="1265238" lvl="2" indent="-7938">
              <a:lnSpc>
                <a:spcPct val="110000"/>
              </a:lnSpc>
              <a:spcBef>
                <a:spcPts val="600"/>
              </a:spcBef>
              <a:spcAft>
                <a:spcPts val="600"/>
              </a:spcAft>
            </a:pPr>
            <a:r>
              <a:rPr lang="zh-CN" altLang="en-US" sz="2400">
                <a:latin typeface="Calibri" panose="020F0502020204030204" pitchFamily="34" charset="0"/>
                <a:ea typeface="黑体" panose="02010609060101010101" pitchFamily="49" charset="-122"/>
                <a:cs typeface="Times New Roman" pitchFamily="18" charset="0"/>
              </a:rPr>
              <a:t>  单指令流单数据流</a:t>
            </a:r>
            <a:r>
              <a:rPr lang="en-US" altLang="zh-CN" sz="2400" dirty="0">
                <a:latin typeface="Calibri" panose="020F0502020204030204" pitchFamily="34" charset="0"/>
                <a:ea typeface="黑体" panose="02010609060101010101" pitchFamily="49" charset="-122"/>
                <a:cs typeface="Times New Roman" pitchFamily="18" charset="0"/>
              </a:rPr>
              <a:t>(SISD)</a:t>
            </a:r>
          </a:p>
          <a:p>
            <a:pPr marL="1265238" lvl="2" indent="-7938">
              <a:lnSpc>
                <a:spcPct val="110000"/>
              </a:lnSpc>
              <a:spcBef>
                <a:spcPts val="600"/>
              </a:spcBef>
              <a:spcAft>
                <a:spcPts val="600"/>
              </a:spcAft>
            </a:pPr>
            <a:r>
              <a:rPr lang="en-US" altLang="zh-CN" sz="2400" dirty="0">
                <a:latin typeface="Calibri" panose="020F0502020204030204" pitchFamily="34" charset="0"/>
                <a:ea typeface="黑体" panose="02010609060101010101" pitchFamily="49" charset="-122"/>
                <a:cs typeface="Times New Roman" pitchFamily="18" charset="0"/>
              </a:rPr>
              <a:t>  </a:t>
            </a:r>
            <a:r>
              <a:rPr lang="zh-CN" altLang="en-US" sz="2400">
                <a:latin typeface="Calibri" panose="020F0502020204030204" pitchFamily="34" charset="0"/>
                <a:ea typeface="黑体" panose="02010609060101010101" pitchFamily="49" charset="-122"/>
                <a:cs typeface="Times New Roman" pitchFamily="18" charset="0"/>
              </a:rPr>
              <a:t>单指令流多数据流</a:t>
            </a:r>
            <a:r>
              <a:rPr lang="en-US" altLang="zh-CN" sz="2400" dirty="0">
                <a:latin typeface="Calibri" panose="020F0502020204030204" pitchFamily="34" charset="0"/>
                <a:ea typeface="黑体" panose="02010609060101010101" pitchFamily="49" charset="-122"/>
                <a:cs typeface="Times New Roman" pitchFamily="18" charset="0"/>
              </a:rPr>
              <a:t>(SIMD)</a:t>
            </a:r>
          </a:p>
          <a:p>
            <a:pPr marL="1265238" lvl="2" indent="-7938">
              <a:lnSpc>
                <a:spcPct val="110000"/>
              </a:lnSpc>
              <a:spcBef>
                <a:spcPts val="600"/>
              </a:spcBef>
              <a:spcAft>
                <a:spcPts val="600"/>
              </a:spcAft>
            </a:pPr>
            <a:r>
              <a:rPr lang="en-US" altLang="zh-CN" sz="2400" dirty="0">
                <a:latin typeface="Calibri" panose="020F0502020204030204" pitchFamily="34" charset="0"/>
                <a:ea typeface="黑体" panose="02010609060101010101" pitchFamily="49" charset="-122"/>
                <a:cs typeface="Times New Roman" pitchFamily="18" charset="0"/>
              </a:rPr>
              <a:t>  </a:t>
            </a:r>
            <a:r>
              <a:rPr lang="zh-CN" altLang="en-US" sz="2400">
                <a:latin typeface="Calibri" panose="020F0502020204030204" pitchFamily="34" charset="0"/>
                <a:ea typeface="黑体" panose="02010609060101010101" pitchFamily="49" charset="-122"/>
                <a:cs typeface="Times New Roman" pitchFamily="18" charset="0"/>
              </a:rPr>
              <a:t>多指令流单数据流</a:t>
            </a:r>
            <a:r>
              <a:rPr lang="en-US" altLang="zh-CN" sz="2400" dirty="0">
                <a:latin typeface="Calibri" panose="020F0502020204030204" pitchFamily="34" charset="0"/>
                <a:ea typeface="黑体" panose="02010609060101010101" pitchFamily="49" charset="-122"/>
                <a:cs typeface="Times New Roman" pitchFamily="18" charset="0"/>
              </a:rPr>
              <a:t>(MISD)</a:t>
            </a:r>
          </a:p>
          <a:p>
            <a:pPr marL="1265238" lvl="2" indent="-7938">
              <a:lnSpc>
                <a:spcPct val="110000"/>
              </a:lnSpc>
              <a:spcBef>
                <a:spcPts val="600"/>
              </a:spcBef>
              <a:spcAft>
                <a:spcPts val="600"/>
              </a:spcAft>
            </a:pPr>
            <a:r>
              <a:rPr lang="en-US" altLang="zh-CN" sz="2400" dirty="0">
                <a:latin typeface="Calibri" panose="020F0502020204030204" pitchFamily="34" charset="0"/>
                <a:ea typeface="黑体" panose="02010609060101010101" pitchFamily="49" charset="-122"/>
                <a:cs typeface="Times New Roman" pitchFamily="18" charset="0"/>
              </a:rPr>
              <a:t>  </a:t>
            </a:r>
            <a:r>
              <a:rPr lang="zh-CN" altLang="en-US" sz="2400">
                <a:latin typeface="Calibri" panose="020F0502020204030204" pitchFamily="34" charset="0"/>
                <a:ea typeface="黑体" panose="02010609060101010101" pitchFamily="49" charset="-122"/>
                <a:cs typeface="Times New Roman" pitchFamily="18" charset="0"/>
              </a:rPr>
              <a:t>多指令流多数据流</a:t>
            </a:r>
            <a:r>
              <a:rPr lang="en-US" altLang="zh-CN" sz="2400" dirty="0">
                <a:latin typeface="Calibri" panose="020F0502020204030204" pitchFamily="34" charset="0"/>
                <a:ea typeface="黑体" panose="02010609060101010101" pitchFamily="49" charset="-122"/>
                <a:cs typeface="Times New Roman" pitchFamily="18" charset="0"/>
              </a:rPr>
              <a:t>(MIMD)</a:t>
            </a:r>
          </a:p>
        </p:txBody>
      </p:sp>
    </p:spTree>
    <p:extLst>
      <p:ext uri="{BB962C8B-B14F-4D97-AF65-F5344CB8AC3E}">
        <p14:creationId xmlns:p14="http://schemas.microsoft.com/office/powerpoint/2010/main" val="22902373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p:txBody>
          <a:bodyPr/>
          <a:lstStyle/>
          <a:p>
            <a:r>
              <a:rPr lang="zh-CN" altLang="en-US" dirty="0"/>
              <a:t>计算机系统结构的分类</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5.3  </a:t>
            </a:r>
            <a:r>
              <a:rPr lang="zh-CN" altLang="en-US" dirty="0"/>
              <a:t>计算机系统结构</a:t>
            </a:r>
          </a:p>
        </p:txBody>
      </p:sp>
      <p:graphicFrame>
        <p:nvGraphicFramePr>
          <p:cNvPr id="5" name="Object 2">
            <a:extLst>
              <a:ext uri="{FF2B5EF4-FFF2-40B4-BE49-F238E27FC236}">
                <a16:creationId xmlns:a16="http://schemas.microsoft.com/office/drawing/2014/main" id="{A27F7348-CE3E-464C-8A3D-D3944CD7C5E5}"/>
              </a:ext>
            </a:extLst>
          </p:cNvPr>
          <p:cNvGraphicFramePr>
            <a:graphicFrameLocks noChangeAspect="1"/>
          </p:cNvGraphicFramePr>
          <p:nvPr>
            <p:extLst>
              <p:ext uri="{D42A27DB-BD31-4B8C-83A1-F6EECF244321}">
                <p14:modId xmlns:p14="http://schemas.microsoft.com/office/powerpoint/2010/main" val="3975791782"/>
              </p:ext>
            </p:extLst>
          </p:nvPr>
        </p:nvGraphicFramePr>
        <p:xfrm>
          <a:off x="1955834" y="418678"/>
          <a:ext cx="8280331" cy="5245522"/>
        </p:xfrm>
        <a:graphic>
          <a:graphicData uri="http://schemas.openxmlformats.org/presentationml/2006/ole">
            <mc:AlternateContent xmlns:mc="http://schemas.openxmlformats.org/markup-compatibility/2006">
              <mc:Choice xmlns:v="urn:schemas-microsoft-com:vml" Requires="v">
                <p:oleObj spid="_x0000_s5130" name="Picture2" r:id="rId3" imgW="5448960" imgH="4367520" progId="Word.Picture.8">
                  <p:embed/>
                </p:oleObj>
              </mc:Choice>
              <mc:Fallback>
                <p:oleObj name="Picture2" r:id="rId3" imgW="5448960" imgH="4367520" progId="Word.Picture.8">
                  <p:embed/>
                  <p:pic>
                    <p:nvPicPr>
                      <p:cNvPr id="102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5834" y="418678"/>
                        <a:ext cx="8280331" cy="5245522"/>
                      </a:xfrm>
                      <a:prstGeom prst="rect">
                        <a:avLst/>
                      </a:prstGeom>
                      <a:noFill/>
                    </p:spPr>
                  </p:pic>
                </p:oleObj>
              </mc:Fallback>
            </mc:AlternateContent>
          </a:graphicData>
        </a:graphic>
      </p:graphicFrame>
      <p:sp>
        <p:nvSpPr>
          <p:cNvPr id="7" name="矩形 4">
            <a:extLst>
              <a:ext uri="{FF2B5EF4-FFF2-40B4-BE49-F238E27FC236}">
                <a16:creationId xmlns:a16="http://schemas.microsoft.com/office/drawing/2014/main" id="{5B809A3F-67F1-4199-B401-222B2DA870CC}"/>
              </a:ext>
            </a:extLst>
          </p:cNvPr>
          <p:cNvSpPr>
            <a:spLocks noChangeArrowheads="1"/>
          </p:cNvSpPr>
          <p:nvPr/>
        </p:nvSpPr>
        <p:spPr bwMode="auto">
          <a:xfrm>
            <a:off x="861822" y="823465"/>
            <a:ext cx="5234177" cy="586518"/>
          </a:xfrm>
          <a:prstGeom prst="rect">
            <a:avLst/>
          </a:prstGeom>
          <a:noFill/>
          <a:ln w="9525">
            <a:noFill/>
            <a:miter lim="800000"/>
            <a:headEnd/>
            <a:tailEnd/>
          </a:ln>
        </p:spPr>
        <p:txBody>
          <a:bodyPr wrap="square" lIns="77925" tIns="38963" rIns="77925" bIns="38963">
            <a:spAutoFit/>
          </a:bodyPr>
          <a:lstStyle/>
          <a:p>
            <a:pPr marL="73055" lvl="2">
              <a:lnSpc>
                <a:spcPct val="110000"/>
              </a:lnSpc>
            </a:pPr>
            <a:r>
              <a:rPr lang="en-US" altLang="zh-CN" sz="1500" dirty="0">
                <a:latin typeface="Times New Roman" pitchFamily="18" charset="0"/>
                <a:ea typeface="黑体" pitchFamily="49" charset="-122"/>
                <a:cs typeface="Times New Roman" pitchFamily="18" charset="0"/>
              </a:rPr>
              <a:t>IS</a:t>
            </a:r>
            <a:r>
              <a:rPr lang="zh-CN" altLang="en-US" sz="1500" dirty="0">
                <a:latin typeface="Times New Roman" pitchFamily="18" charset="0"/>
                <a:ea typeface="黑体" pitchFamily="49" charset="-122"/>
                <a:cs typeface="Times New Roman" pitchFamily="18" charset="0"/>
              </a:rPr>
              <a:t>：指令流，</a:t>
            </a:r>
            <a:r>
              <a:rPr lang="en-US" altLang="zh-CN" sz="1500" dirty="0">
                <a:latin typeface="Times New Roman" pitchFamily="18" charset="0"/>
                <a:ea typeface="黑体" pitchFamily="49" charset="-122"/>
                <a:cs typeface="Times New Roman" pitchFamily="18" charset="0"/>
              </a:rPr>
              <a:t>DS</a:t>
            </a:r>
            <a:r>
              <a:rPr lang="zh-CN" altLang="en-US" sz="1500" dirty="0">
                <a:latin typeface="Times New Roman" pitchFamily="18" charset="0"/>
                <a:ea typeface="黑体" pitchFamily="49" charset="-122"/>
                <a:cs typeface="Times New Roman" pitchFamily="18" charset="0"/>
              </a:rPr>
              <a:t>：数据流，</a:t>
            </a:r>
            <a:r>
              <a:rPr lang="en-US" altLang="zh-CN" sz="1500" dirty="0">
                <a:latin typeface="Times New Roman" pitchFamily="18" charset="0"/>
                <a:ea typeface="黑体" pitchFamily="49" charset="-122"/>
                <a:cs typeface="Times New Roman" pitchFamily="18" charset="0"/>
              </a:rPr>
              <a:t>CS</a:t>
            </a:r>
            <a:r>
              <a:rPr lang="zh-CN" altLang="en-US" sz="1500" dirty="0">
                <a:latin typeface="Times New Roman" pitchFamily="18" charset="0"/>
                <a:ea typeface="黑体" pitchFamily="49" charset="-122"/>
                <a:cs typeface="Times New Roman" pitchFamily="18" charset="0"/>
              </a:rPr>
              <a:t>：控制流，</a:t>
            </a:r>
            <a:r>
              <a:rPr lang="en-US" altLang="zh-CN" sz="1500" dirty="0">
                <a:latin typeface="Times New Roman" pitchFamily="18" charset="0"/>
                <a:ea typeface="黑体" pitchFamily="49" charset="-122"/>
                <a:cs typeface="Times New Roman" pitchFamily="18" charset="0"/>
              </a:rPr>
              <a:t>CU</a:t>
            </a:r>
            <a:r>
              <a:rPr lang="zh-CN" altLang="en-US" sz="1500" dirty="0">
                <a:latin typeface="Times New Roman" pitchFamily="18" charset="0"/>
                <a:ea typeface="黑体" pitchFamily="49" charset="-122"/>
                <a:cs typeface="Times New Roman" pitchFamily="18" charset="0"/>
              </a:rPr>
              <a:t>：控制部件，</a:t>
            </a:r>
            <a:r>
              <a:rPr lang="en-US" altLang="zh-CN" sz="1500" dirty="0">
                <a:latin typeface="Times New Roman" pitchFamily="18" charset="0"/>
                <a:ea typeface="黑体" pitchFamily="49" charset="-122"/>
                <a:cs typeface="Times New Roman" pitchFamily="18" charset="0"/>
              </a:rPr>
              <a:t>PU</a:t>
            </a:r>
            <a:r>
              <a:rPr lang="zh-CN" altLang="en-US" sz="1500" dirty="0">
                <a:latin typeface="Times New Roman" pitchFamily="18" charset="0"/>
                <a:ea typeface="黑体" pitchFamily="49" charset="-122"/>
                <a:cs typeface="Times New Roman" pitchFamily="18" charset="0"/>
              </a:rPr>
              <a:t>：处理部件，</a:t>
            </a:r>
            <a:r>
              <a:rPr lang="en-US" altLang="zh-CN" sz="1500" dirty="0">
                <a:latin typeface="Times New Roman" pitchFamily="18" charset="0"/>
                <a:ea typeface="黑体" pitchFamily="49" charset="-122"/>
                <a:cs typeface="Times New Roman" pitchFamily="18" charset="0"/>
              </a:rPr>
              <a:t>MM</a:t>
            </a:r>
            <a:r>
              <a:rPr lang="zh-CN" altLang="en-US" sz="1500" dirty="0">
                <a:latin typeface="Times New Roman" pitchFamily="18" charset="0"/>
                <a:ea typeface="黑体" pitchFamily="49" charset="-122"/>
                <a:cs typeface="Times New Roman" pitchFamily="18" charset="0"/>
              </a:rPr>
              <a:t>和</a:t>
            </a:r>
            <a:r>
              <a:rPr lang="en-US" altLang="zh-CN" sz="1500" dirty="0">
                <a:latin typeface="Times New Roman" pitchFamily="18" charset="0"/>
                <a:ea typeface="黑体" pitchFamily="49" charset="-122"/>
                <a:cs typeface="Times New Roman" pitchFamily="18" charset="0"/>
              </a:rPr>
              <a:t>SM</a:t>
            </a:r>
            <a:r>
              <a:rPr lang="zh-CN" altLang="en-US" sz="1500" dirty="0">
                <a:latin typeface="Times New Roman" pitchFamily="18" charset="0"/>
                <a:ea typeface="黑体" pitchFamily="49" charset="-122"/>
                <a:cs typeface="Times New Roman" pitchFamily="18" charset="0"/>
              </a:rPr>
              <a:t>：存储器</a:t>
            </a:r>
            <a:endParaRPr lang="zh-CN" altLang="en-US" sz="1500" dirty="0">
              <a:ea typeface="黑体" pitchFamily="49" charset="-122"/>
              <a:cs typeface="Times New Roman" pitchFamily="18" charset="0"/>
            </a:endParaRPr>
          </a:p>
        </p:txBody>
      </p:sp>
      <p:sp>
        <p:nvSpPr>
          <p:cNvPr id="8" name="矩形 5">
            <a:extLst>
              <a:ext uri="{FF2B5EF4-FFF2-40B4-BE49-F238E27FC236}">
                <a16:creationId xmlns:a16="http://schemas.microsoft.com/office/drawing/2014/main" id="{038ADEA0-6D25-4E9B-B3B9-2FB793562B4F}"/>
              </a:ext>
            </a:extLst>
          </p:cNvPr>
          <p:cNvSpPr>
            <a:spLocks noChangeArrowheads="1"/>
          </p:cNvSpPr>
          <p:nvPr/>
        </p:nvSpPr>
        <p:spPr bwMode="auto">
          <a:xfrm>
            <a:off x="2255463" y="5849946"/>
            <a:ext cx="4055773" cy="451802"/>
          </a:xfrm>
          <a:prstGeom prst="rect">
            <a:avLst/>
          </a:prstGeom>
          <a:noFill/>
          <a:ln w="9525">
            <a:noFill/>
            <a:miter lim="800000"/>
            <a:headEnd/>
            <a:tailEnd/>
          </a:ln>
        </p:spPr>
        <p:txBody>
          <a:bodyPr wrap="square" lIns="77925" tIns="38963" rIns="77925" bIns="38963">
            <a:spAutoFit/>
          </a:bodyPr>
          <a:lstStyle/>
          <a:p>
            <a:pPr marL="925361" lvl="1" indent="-389626">
              <a:lnSpc>
                <a:spcPct val="110000"/>
              </a:lnSpc>
            </a:pPr>
            <a:r>
              <a:rPr lang="zh-CN" altLang="en-US" sz="2400" dirty="0">
                <a:solidFill>
                  <a:srgbClr val="C00000"/>
                </a:solidFill>
                <a:latin typeface="Times New Roman" pitchFamily="18" charset="0"/>
                <a:ea typeface="黑体" pitchFamily="49" charset="-122"/>
                <a:cs typeface="Times New Roman" pitchFamily="18" charset="0"/>
              </a:rPr>
              <a:t>四类计算机的基本结构</a:t>
            </a:r>
          </a:p>
        </p:txBody>
      </p:sp>
    </p:spTree>
    <p:extLst>
      <p:ext uri="{BB962C8B-B14F-4D97-AF65-F5344CB8AC3E}">
        <p14:creationId xmlns:p14="http://schemas.microsoft.com/office/powerpoint/2010/main" val="3459438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p:txBody>
          <a:bodyPr/>
          <a:lstStyle/>
          <a:p>
            <a:r>
              <a:rPr lang="zh-CN" altLang="en-US"/>
              <a:t>冯</a:t>
            </a:r>
            <a:r>
              <a:rPr lang="en-US" altLang="zh-CN" dirty="0"/>
              <a:t>·</a:t>
            </a:r>
            <a:r>
              <a:rPr lang="zh-CN" altLang="en-US"/>
              <a:t>诺依曼模型</a:t>
            </a:r>
            <a:endParaRPr lang="zh-CN" altLang="en-US" dirty="0"/>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5.1  </a:t>
            </a:r>
            <a:r>
              <a:rPr lang="zh-CN" altLang="en-US"/>
              <a:t>数据处理的通用机器</a:t>
            </a:r>
            <a:endParaRPr lang="zh-CN" altLang="en-US" dirty="0"/>
          </a:p>
        </p:txBody>
      </p:sp>
      <p:pic>
        <p:nvPicPr>
          <p:cNvPr id="2050" name="Picture 2" descr="https://upload.wikimedia.org/wikipedia/commons/thumb/8/84/Von_Neumann_architecture.svg/800px-Von_Neumann_architecture.svg.png">
            <a:extLst>
              <a:ext uri="{FF2B5EF4-FFF2-40B4-BE49-F238E27FC236}">
                <a16:creationId xmlns:a16="http://schemas.microsoft.com/office/drawing/2014/main" id="{6ECD88F8-51DA-4E2F-BD38-33A392D0AA65}"/>
              </a:ext>
            </a:extLst>
          </p:cNvPr>
          <p:cNvPicPr>
            <a:picLocks noGrp="1" noChangeAspect="1" noChangeArrowheads="1"/>
          </p:cNvPicPr>
          <p:nvPr>
            <p:ph sz="quarter" idx="15"/>
          </p:nvPr>
        </p:nvPicPr>
        <p:blipFill>
          <a:blip r:embed="rId2" cstate="screen">
            <a:extLst>
              <a:ext uri="{28A0092B-C50C-407E-A947-70E740481C1C}">
                <a14:useLocalDpi xmlns:a14="http://schemas.microsoft.com/office/drawing/2010/main"/>
              </a:ext>
            </a:extLst>
          </a:blip>
          <a:srcRect/>
          <a:stretch>
            <a:fillRect/>
          </a:stretch>
        </p:blipFill>
        <p:spPr bwMode="auto">
          <a:xfrm>
            <a:off x="1777067" y="1372108"/>
            <a:ext cx="4318933" cy="411378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7" name="图示 16">
            <a:extLst>
              <a:ext uri="{FF2B5EF4-FFF2-40B4-BE49-F238E27FC236}">
                <a16:creationId xmlns:a16="http://schemas.microsoft.com/office/drawing/2014/main" id="{086B6BAF-C9EC-4B18-A861-58E0D3D75253}"/>
              </a:ext>
            </a:extLst>
          </p:cNvPr>
          <p:cNvGraphicFramePr/>
          <p:nvPr>
            <p:extLst>
              <p:ext uri="{D42A27DB-BD31-4B8C-83A1-F6EECF244321}">
                <p14:modId xmlns:p14="http://schemas.microsoft.com/office/powerpoint/2010/main" val="3952068197"/>
              </p:ext>
            </p:extLst>
          </p:nvPr>
        </p:nvGraphicFramePr>
        <p:xfrm>
          <a:off x="7556502" y="975022"/>
          <a:ext cx="4318934" cy="4504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10125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B4A13259-0875-4C49-8AE7-4BFC7DCE7BF3}"/>
              </a:ext>
            </a:extLst>
          </p:cNvPr>
          <p:cNvSpPr>
            <a:spLocks noGrp="1"/>
          </p:cNvSpPr>
          <p:nvPr>
            <p:ph type="body" sz="quarter" idx="11"/>
          </p:nvPr>
        </p:nvSpPr>
        <p:spPr/>
        <p:txBody>
          <a:bodyPr>
            <a:normAutofit/>
          </a:bodyPr>
          <a:lstStyle/>
          <a:p>
            <a:r>
              <a:rPr lang="zh-CN" altLang="en-US" dirty="0"/>
              <a:t>数据处理的通用机器</a:t>
            </a:r>
          </a:p>
        </p:txBody>
      </p:sp>
      <p:sp>
        <p:nvSpPr>
          <p:cNvPr id="10" name="文本占位符 9">
            <a:extLst>
              <a:ext uri="{FF2B5EF4-FFF2-40B4-BE49-F238E27FC236}">
                <a16:creationId xmlns:a16="http://schemas.microsoft.com/office/drawing/2014/main" id="{0148E6DE-C118-4906-ABBF-76DE5CB444DF}"/>
              </a:ext>
            </a:extLst>
          </p:cNvPr>
          <p:cNvSpPr>
            <a:spLocks noGrp="1"/>
          </p:cNvSpPr>
          <p:nvPr>
            <p:ph type="body" sz="quarter" idx="13"/>
          </p:nvPr>
        </p:nvSpPr>
        <p:spPr/>
        <p:txBody>
          <a:bodyPr>
            <a:normAutofit/>
          </a:bodyPr>
          <a:lstStyle/>
          <a:p>
            <a:r>
              <a:rPr lang="zh-CN" altLang="en-US" dirty="0"/>
              <a:t>程序执行过程</a:t>
            </a:r>
          </a:p>
        </p:txBody>
      </p:sp>
      <p:sp>
        <p:nvSpPr>
          <p:cNvPr id="11" name="文本占位符 10">
            <a:extLst>
              <a:ext uri="{FF2B5EF4-FFF2-40B4-BE49-F238E27FC236}">
                <a16:creationId xmlns:a16="http://schemas.microsoft.com/office/drawing/2014/main" id="{8B5B1623-BD2E-4CC7-B108-55CFFEB4F482}"/>
              </a:ext>
            </a:extLst>
          </p:cNvPr>
          <p:cNvSpPr>
            <a:spLocks noGrp="1"/>
          </p:cNvSpPr>
          <p:nvPr>
            <p:ph type="body" sz="quarter" idx="14"/>
          </p:nvPr>
        </p:nvSpPr>
        <p:spPr/>
        <p:txBody>
          <a:bodyPr>
            <a:normAutofit/>
          </a:bodyPr>
          <a:lstStyle/>
          <a:p>
            <a:pPr marL="0" indent="0">
              <a:buNone/>
            </a:pPr>
            <a:r>
              <a:rPr lang="zh-CN" altLang="en-US" dirty="0"/>
              <a:t>计算机系统结构</a:t>
            </a:r>
          </a:p>
        </p:txBody>
      </p:sp>
      <p:sp>
        <p:nvSpPr>
          <p:cNvPr id="14" name="文本占位符 13">
            <a:extLst>
              <a:ext uri="{FF2B5EF4-FFF2-40B4-BE49-F238E27FC236}">
                <a16:creationId xmlns:a16="http://schemas.microsoft.com/office/drawing/2014/main" id="{94DC4B26-4E3B-49F8-9591-2C94645EB8B8}"/>
              </a:ext>
            </a:extLst>
          </p:cNvPr>
          <p:cNvSpPr>
            <a:spLocks noGrp="1"/>
          </p:cNvSpPr>
          <p:nvPr>
            <p:ph type="body" sz="quarter" idx="17"/>
          </p:nvPr>
        </p:nvSpPr>
        <p:spPr/>
        <p:txBody>
          <a:bodyPr/>
          <a:lstStyle/>
          <a:p>
            <a:r>
              <a:rPr lang="en-US" altLang="zh-CN" dirty="0"/>
              <a:t>1</a:t>
            </a:r>
            <a:endParaRPr lang="zh-CN" altLang="en-US" dirty="0"/>
          </a:p>
        </p:txBody>
      </p:sp>
      <p:sp>
        <p:nvSpPr>
          <p:cNvPr id="15" name="文本占位符 14">
            <a:extLst>
              <a:ext uri="{FF2B5EF4-FFF2-40B4-BE49-F238E27FC236}">
                <a16:creationId xmlns:a16="http://schemas.microsoft.com/office/drawing/2014/main" id="{C1898233-D830-4793-A0D9-672B61A87A1C}"/>
              </a:ext>
            </a:extLst>
          </p:cNvPr>
          <p:cNvSpPr>
            <a:spLocks noGrp="1"/>
          </p:cNvSpPr>
          <p:nvPr>
            <p:ph type="body" sz="quarter" idx="18"/>
          </p:nvPr>
        </p:nvSpPr>
        <p:spPr/>
        <p:txBody>
          <a:bodyPr/>
          <a:lstStyle/>
          <a:p>
            <a:r>
              <a:rPr lang="en-US" altLang="zh-CN" dirty="0"/>
              <a:t>2</a:t>
            </a:r>
            <a:endParaRPr lang="zh-CN" altLang="en-US" dirty="0"/>
          </a:p>
        </p:txBody>
      </p:sp>
      <p:sp>
        <p:nvSpPr>
          <p:cNvPr id="16" name="文本占位符 15">
            <a:extLst>
              <a:ext uri="{FF2B5EF4-FFF2-40B4-BE49-F238E27FC236}">
                <a16:creationId xmlns:a16="http://schemas.microsoft.com/office/drawing/2014/main" id="{980735B8-1720-44B9-B306-9869D9C262B7}"/>
              </a:ext>
            </a:extLst>
          </p:cNvPr>
          <p:cNvSpPr>
            <a:spLocks noGrp="1"/>
          </p:cNvSpPr>
          <p:nvPr>
            <p:ph type="body" sz="quarter" idx="19"/>
          </p:nvPr>
        </p:nvSpPr>
        <p:spPr/>
        <p:txBody>
          <a:bodyPr/>
          <a:lstStyle/>
          <a:p>
            <a:r>
              <a:rPr lang="en-US" altLang="zh-CN" dirty="0"/>
              <a:t>3</a:t>
            </a:r>
            <a:endParaRPr lang="zh-CN" altLang="en-US" dirty="0"/>
          </a:p>
        </p:txBody>
      </p:sp>
      <p:pic>
        <p:nvPicPr>
          <p:cNvPr id="20" name="Picture 1" descr="C:\Users\Administrator\Desktop\deep-web-06-1920x1080.jpg">
            <a:extLst>
              <a:ext uri="{FF2B5EF4-FFF2-40B4-BE49-F238E27FC236}">
                <a16:creationId xmlns:a16="http://schemas.microsoft.com/office/drawing/2014/main" id="{D806B1DB-DDEB-49BD-A9D1-CFB8179F9696}"/>
              </a:ext>
            </a:extLst>
          </p:cNvPr>
          <p:cNvPicPr>
            <a:picLocks noGrp="1" noChangeAspect="1" noChangeArrowheads="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bwMode="auto">
          <a:xfrm>
            <a:off x="0" y="0"/>
            <a:ext cx="4910666" cy="6858000"/>
          </a:xfrm>
          <a:prstGeom prst="rect">
            <a:avLst/>
          </a:prstGeom>
          <a:noFill/>
        </p:spPr>
      </p:pic>
      <p:sp>
        <p:nvSpPr>
          <p:cNvPr id="7" name="标题 6">
            <a:extLst>
              <a:ext uri="{FF2B5EF4-FFF2-40B4-BE49-F238E27FC236}">
                <a16:creationId xmlns:a16="http://schemas.microsoft.com/office/drawing/2014/main" id="{381415FF-8B7E-4DC7-BFC5-9B343EA1C0BE}"/>
              </a:ext>
            </a:extLst>
          </p:cNvPr>
          <p:cNvSpPr>
            <a:spLocks noGrp="1"/>
          </p:cNvSpPr>
          <p:nvPr>
            <p:ph type="title"/>
          </p:nvPr>
        </p:nvSpPr>
        <p:spPr>
          <a:xfrm>
            <a:off x="826626" y="3727361"/>
            <a:ext cx="3565070" cy="1025525"/>
          </a:xfrm>
        </p:spPr>
        <p:txBody>
          <a:bodyPr/>
          <a:lstStyle/>
          <a:p>
            <a:pPr>
              <a:lnSpc>
                <a:spcPct val="100000"/>
              </a:lnSpc>
            </a:pPr>
            <a:r>
              <a:rPr lang="zh-CN" altLang="en-US" sz="2000" dirty="0">
                <a:solidFill>
                  <a:schemeClr val="bg1"/>
                </a:solidFill>
              </a:rPr>
              <a:t>第 </a:t>
            </a:r>
            <a:r>
              <a:rPr lang="en-US" altLang="zh-CN" sz="2000" dirty="0">
                <a:solidFill>
                  <a:schemeClr val="bg1"/>
                </a:solidFill>
              </a:rPr>
              <a:t>5 </a:t>
            </a:r>
            <a:r>
              <a:rPr lang="zh-CN" altLang="en-US" sz="2000" dirty="0">
                <a:solidFill>
                  <a:schemeClr val="bg1"/>
                </a:solidFill>
              </a:rPr>
              <a:t>章</a:t>
            </a:r>
            <a:br>
              <a:rPr lang="en-US" altLang="zh-CN" dirty="0">
                <a:solidFill>
                  <a:schemeClr val="bg1"/>
                </a:solidFill>
              </a:rPr>
            </a:br>
            <a:r>
              <a:rPr lang="zh-CN" altLang="en-US" sz="3200" dirty="0">
                <a:solidFill>
                  <a:schemeClr val="bg1"/>
                </a:solidFill>
              </a:rPr>
              <a:t>计算基础设施</a:t>
            </a:r>
            <a:endParaRPr lang="zh-CN" altLang="en-US" dirty="0">
              <a:solidFill>
                <a:schemeClr val="bg1"/>
              </a:solidFill>
            </a:endParaRPr>
          </a:p>
        </p:txBody>
      </p:sp>
      <p:sp>
        <p:nvSpPr>
          <p:cNvPr id="9" name="文本占位符 8">
            <a:extLst>
              <a:ext uri="{FF2B5EF4-FFF2-40B4-BE49-F238E27FC236}">
                <a16:creationId xmlns:a16="http://schemas.microsoft.com/office/drawing/2014/main" id="{0C5B36F8-9EAE-4DBD-ACC2-557E15CFBF13}"/>
              </a:ext>
            </a:extLst>
          </p:cNvPr>
          <p:cNvSpPr>
            <a:spLocks noGrp="1"/>
          </p:cNvSpPr>
          <p:nvPr>
            <p:ph type="body" sz="quarter" idx="15"/>
          </p:nvPr>
        </p:nvSpPr>
        <p:spPr/>
        <p:txBody>
          <a:bodyPr>
            <a:normAutofit/>
          </a:bodyPr>
          <a:lstStyle/>
          <a:p>
            <a:pPr marL="0" indent="0">
              <a:buNone/>
            </a:pPr>
            <a:r>
              <a:rPr lang="zh-CN" altLang="en-US" sz="3200" b="1" dirty="0"/>
              <a:t>基础设施软件</a:t>
            </a:r>
          </a:p>
        </p:txBody>
      </p:sp>
      <p:sp>
        <p:nvSpPr>
          <p:cNvPr id="21" name="文本占位符 20">
            <a:extLst>
              <a:ext uri="{FF2B5EF4-FFF2-40B4-BE49-F238E27FC236}">
                <a16:creationId xmlns:a16="http://schemas.microsoft.com/office/drawing/2014/main" id="{A5FD5F63-0BA4-456E-9431-D652886C5BAC}"/>
              </a:ext>
            </a:extLst>
          </p:cNvPr>
          <p:cNvSpPr>
            <a:spLocks noGrp="1"/>
          </p:cNvSpPr>
          <p:nvPr>
            <p:ph type="body" sz="quarter" idx="20"/>
          </p:nvPr>
        </p:nvSpPr>
        <p:spPr/>
        <p:txBody>
          <a:bodyPr/>
          <a:lstStyle/>
          <a:p>
            <a:r>
              <a:rPr lang="en-US" altLang="zh-CN" dirty="0"/>
              <a:t>4</a:t>
            </a:r>
            <a:endParaRPr lang="zh-CN" altLang="en-US" dirty="0"/>
          </a:p>
        </p:txBody>
      </p:sp>
      <p:sp>
        <p:nvSpPr>
          <p:cNvPr id="4" name="文本占位符 3">
            <a:extLst>
              <a:ext uri="{FF2B5EF4-FFF2-40B4-BE49-F238E27FC236}">
                <a16:creationId xmlns:a16="http://schemas.microsoft.com/office/drawing/2014/main" id="{D383F9EC-2E21-4648-B870-8ADB1F0D6835}"/>
              </a:ext>
            </a:extLst>
          </p:cNvPr>
          <p:cNvSpPr>
            <a:spLocks noGrp="1"/>
          </p:cNvSpPr>
          <p:nvPr>
            <p:ph type="body" sz="quarter" idx="16"/>
          </p:nvPr>
        </p:nvSpPr>
        <p:spPr/>
        <p:txBody>
          <a:bodyPr/>
          <a:lstStyle/>
          <a:p>
            <a:pPr marL="0" indent="0">
              <a:buNone/>
            </a:pPr>
            <a:r>
              <a:rPr lang="zh-CN" altLang="en-US" dirty="0"/>
              <a:t>云计算与数据中心</a:t>
            </a:r>
          </a:p>
        </p:txBody>
      </p:sp>
      <p:sp>
        <p:nvSpPr>
          <p:cNvPr id="12" name="文本占位符 11">
            <a:extLst>
              <a:ext uri="{FF2B5EF4-FFF2-40B4-BE49-F238E27FC236}">
                <a16:creationId xmlns:a16="http://schemas.microsoft.com/office/drawing/2014/main" id="{AA2865ED-1248-45F6-860B-982AC67CFEED}"/>
              </a:ext>
            </a:extLst>
          </p:cNvPr>
          <p:cNvSpPr>
            <a:spLocks noGrp="1"/>
          </p:cNvSpPr>
          <p:nvPr>
            <p:ph type="body" sz="quarter" idx="21"/>
          </p:nvPr>
        </p:nvSpPr>
        <p:spPr/>
        <p:txBody>
          <a:bodyPr/>
          <a:lstStyle/>
          <a:p>
            <a:r>
              <a:rPr lang="en-US" altLang="zh-CN" dirty="0"/>
              <a:t>5</a:t>
            </a:r>
            <a:endParaRPr lang="zh-CN" altLang="en-US" dirty="0"/>
          </a:p>
        </p:txBody>
      </p:sp>
    </p:spTree>
    <p:extLst>
      <p:ext uri="{BB962C8B-B14F-4D97-AF65-F5344CB8AC3E}">
        <p14:creationId xmlns:p14="http://schemas.microsoft.com/office/powerpoint/2010/main" val="937671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p:txBody>
          <a:bodyPr/>
          <a:lstStyle/>
          <a:p>
            <a:r>
              <a:rPr lang="zh-CN" altLang="en-US" dirty="0"/>
              <a:t>编译器与解释器</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5.4  </a:t>
            </a:r>
            <a:r>
              <a:rPr lang="zh-CN" altLang="en-US" dirty="0"/>
              <a:t>基础设施软件</a:t>
            </a:r>
          </a:p>
        </p:txBody>
      </p:sp>
      <p:sp>
        <p:nvSpPr>
          <p:cNvPr id="6" name="对话气泡: 椭圆形 5">
            <a:extLst>
              <a:ext uri="{FF2B5EF4-FFF2-40B4-BE49-F238E27FC236}">
                <a16:creationId xmlns:a16="http://schemas.microsoft.com/office/drawing/2014/main" id="{DB090378-C14B-4E7A-9B3C-A8499A823B16}"/>
              </a:ext>
            </a:extLst>
          </p:cNvPr>
          <p:cNvSpPr/>
          <p:nvPr/>
        </p:nvSpPr>
        <p:spPr>
          <a:xfrm>
            <a:off x="571500" y="1230716"/>
            <a:ext cx="2889504" cy="1075944"/>
          </a:xfrm>
          <a:prstGeom prst="wedgeEllipseCallout">
            <a:avLst>
              <a:gd name="adj1" fmla="val -45727"/>
              <a:gd name="adj2" fmla="val -485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t>これはテストテキストです</a:t>
            </a:r>
          </a:p>
        </p:txBody>
      </p:sp>
      <p:sp>
        <p:nvSpPr>
          <p:cNvPr id="9" name="流程图: 文档 8">
            <a:extLst>
              <a:ext uri="{FF2B5EF4-FFF2-40B4-BE49-F238E27FC236}">
                <a16:creationId xmlns:a16="http://schemas.microsoft.com/office/drawing/2014/main" id="{94CE8B72-CB62-4A27-8427-3BFE4696A2B2}"/>
              </a:ext>
            </a:extLst>
          </p:cNvPr>
          <p:cNvSpPr/>
          <p:nvPr/>
        </p:nvSpPr>
        <p:spPr>
          <a:xfrm>
            <a:off x="4020382" y="1377696"/>
            <a:ext cx="2477514" cy="781984"/>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a=a+1</a:t>
            </a:r>
          </a:p>
          <a:p>
            <a:pPr algn="ctr"/>
            <a:r>
              <a:rPr lang="en-US" altLang="zh-CN" dirty="0"/>
              <a:t>print(a)</a:t>
            </a:r>
            <a:endParaRPr lang="zh-CN" altLang="en-US" dirty="0"/>
          </a:p>
        </p:txBody>
      </p:sp>
      <p:pic>
        <p:nvPicPr>
          <p:cNvPr id="11" name="图片 10">
            <a:extLst>
              <a:ext uri="{FF2B5EF4-FFF2-40B4-BE49-F238E27FC236}">
                <a16:creationId xmlns:a16="http://schemas.microsoft.com/office/drawing/2014/main" id="{08F314DF-DB2B-4A70-B9FA-A862DA9D1AE3}"/>
              </a:ext>
            </a:extLst>
          </p:cNvPr>
          <p:cNvPicPr>
            <a:picLocks noChangeAspect="1"/>
          </p:cNvPicPr>
          <p:nvPr/>
        </p:nvPicPr>
        <p:blipFill>
          <a:blip r:embed="rId2" cstate="screen">
            <a:extLst>
              <a:ext uri="{28A0092B-C50C-407E-A947-70E740481C1C}">
                <a14:useLocalDpi xmlns:a14="http://schemas.microsoft.com/office/drawing/2010/main"/>
              </a:ext>
              <a:ext uri="{837473B0-CC2E-450A-ABE3-18F120FF3D39}">
                <a1611:picAttrSrcUrl xmlns:a1611="http://schemas.microsoft.com/office/drawing/2016/11/main" r:id="rId3"/>
              </a:ext>
            </a:extLst>
          </a:blip>
          <a:stretch>
            <a:fillRect/>
          </a:stretch>
        </p:blipFill>
        <p:spPr>
          <a:xfrm>
            <a:off x="4925250" y="2159680"/>
            <a:ext cx="1437299" cy="1077974"/>
          </a:xfrm>
          <a:prstGeom prst="rect">
            <a:avLst/>
          </a:prstGeom>
        </p:spPr>
      </p:pic>
      <p:pic>
        <p:nvPicPr>
          <p:cNvPr id="6146" name="Picture 2" descr="https://ss0.bdstatic.com/70cFuHSh_Q1YnxGkpoWK1HF6hhy/it/u=2341710807,648420895&amp;fm=26&amp;gp=0.jpg">
            <a:extLst>
              <a:ext uri="{FF2B5EF4-FFF2-40B4-BE49-F238E27FC236}">
                <a16:creationId xmlns:a16="http://schemas.microsoft.com/office/drawing/2014/main" id="{74C762FE-1308-4775-9D9F-FC05341784B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1310049" y="2306660"/>
            <a:ext cx="1412405" cy="1412405"/>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1A97475D-05B3-4CA3-A60E-882EE8EF3562}"/>
              </a:ext>
            </a:extLst>
          </p:cNvPr>
          <p:cNvSpPr txBox="1"/>
          <p:nvPr/>
        </p:nvSpPr>
        <p:spPr>
          <a:xfrm>
            <a:off x="3838194" y="3074212"/>
            <a:ext cx="697627" cy="707886"/>
          </a:xfrm>
          <a:prstGeom prst="rect">
            <a:avLst/>
          </a:prstGeom>
          <a:noFill/>
        </p:spPr>
        <p:txBody>
          <a:bodyPr wrap="none" rtlCol="0">
            <a:spAutoFit/>
          </a:bodyPr>
          <a:lstStyle/>
          <a:p>
            <a:r>
              <a:rPr lang="zh-CN" altLang="en-US" sz="4000" dirty="0">
                <a:solidFill>
                  <a:schemeClr val="tx2"/>
                </a:solidFill>
              </a:rPr>
              <a:t>？</a:t>
            </a:r>
          </a:p>
        </p:txBody>
      </p:sp>
      <p:sp>
        <p:nvSpPr>
          <p:cNvPr id="15" name="对话气泡: 椭圆形 14">
            <a:extLst>
              <a:ext uri="{FF2B5EF4-FFF2-40B4-BE49-F238E27FC236}">
                <a16:creationId xmlns:a16="http://schemas.microsoft.com/office/drawing/2014/main" id="{9857F2EE-FDF5-4758-8E28-C5625987827B}"/>
              </a:ext>
            </a:extLst>
          </p:cNvPr>
          <p:cNvSpPr/>
          <p:nvPr/>
        </p:nvSpPr>
        <p:spPr>
          <a:xfrm>
            <a:off x="571500" y="3875838"/>
            <a:ext cx="2889504" cy="1075944"/>
          </a:xfrm>
          <a:prstGeom prst="wedgeEllipseCallout">
            <a:avLst>
              <a:gd name="adj1" fmla="val -45727"/>
              <a:gd name="adj2" fmla="val -485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这是测试文字</a:t>
            </a:r>
            <a:endParaRPr lang="ja-JP" altLang="en-US" sz="2000" dirty="0"/>
          </a:p>
        </p:txBody>
      </p:sp>
      <p:sp>
        <p:nvSpPr>
          <p:cNvPr id="16" name="流程图: 文档 15">
            <a:extLst>
              <a:ext uri="{FF2B5EF4-FFF2-40B4-BE49-F238E27FC236}">
                <a16:creationId xmlns:a16="http://schemas.microsoft.com/office/drawing/2014/main" id="{0B1BAD09-E39E-4D33-9084-7435E760F899}"/>
              </a:ext>
            </a:extLst>
          </p:cNvPr>
          <p:cNvSpPr/>
          <p:nvPr/>
        </p:nvSpPr>
        <p:spPr>
          <a:xfrm>
            <a:off x="4020382" y="4039411"/>
            <a:ext cx="2477514" cy="781984"/>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00110101 01110001</a:t>
            </a:r>
          </a:p>
          <a:p>
            <a:pPr algn="ctr"/>
            <a:r>
              <a:rPr lang="en-US" altLang="zh-CN" dirty="0"/>
              <a:t>00110010 11011001</a:t>
            </a:r>
            <a:endParaRPr lang="zh-CN" altLang="en-US" dirty="0"/>
          </a:p>
        </p:txBody>
      </p:sp>
      <p:sp>
        <p:nvSpPr>
          <p:cNvPr id="18" name="文本框 17">
            <a:extLst>
              <a:ext uri="{FF2B5EF4-FFF2-40B4-BE49-F238E27FC236}">
                <a16:creationId xmlns:a16="http://schemas.microsoft.com/office/drawing/2014/main" id="{497EFE79-9A7F-4E9C-90D4-3E3D948A32D3}"/>
              </a:ext>
            </a:extLst>
          </p:cNvPr>
          <p:cNvSpPr txBox="1"/>
          <p:nvPr/>
        </p:nvSpPr>
        <p:spPr>
          <a:xfrm>
            <a:off x="3155265" y="3056940"/>
            <a:ext cx="1789272" cy="707886"/>
          </a:xfrm>
          <a:prstGeom prst="rect">
            <a:avLst/>
          </a:prstGeom>
          <a:noFill/>
        </p:spPr>
        <p:txBody>
          <a:bodyPr wrap="none" rtlCol="0">
            <a:spAutoFit/>
          </a:bodyPr>
          <a:lstStyle/>
          <a:p>
            <a:r>
              <a:rPr lang="en-US" altLang="zh-CN" sz="4000" dirty="0">
                <a:solidFill>
                  <a:schemeClr val="tx2"/>
                </a:solidFill>
              </a:rPr>
              <a:t>(●’◡’●)</a:t>
            </a:r>
            <a:endParaRPr lang="zh-CN" altLang="en-US" sz="4000" dirty="0">
              <a:solidFill>
                <a:schemeClr val="tx2"/>
              </a:solidFill>
            </a:endParaRPr>
          </a:p>
        </p:txBody>
      </p:sp>
      <p:sp>
        <p:nvSpPr>
          <p:cNvPr id="17" name="矩形 16">
            <a:extLst>
              <a:ext uri="{FF2B5EF4-FFF2-40B4-BE49-F238E27FC236}">
                <a16:creationId xmlns:a16="http://schemas.microsoft.com/office/drawing/2014/main" id="{E1C19A80-55F5-495C-8C15-2AD72BC9BD79}"/>
              </a:ext>
            </a:extLst>
          </p:cNvPr>
          <p:cNvSpPr/>
          <p:nvPr/>
        </p:nvSpPr>
        <p:spPr>
          <a:xfrm>
            <a:off x="7057274" y="1389212"/>
            <a:ext cx="4768966" cy="3722429"/>
          </a:xfrm>
          <a:prstGeom prst="rect">
            <a:avLst/>
          </a:prstGeom>
        </p:spPr>
        <p:txBody>
          <a:bodyPr wrap="square">
            <a:spAutoFit/>
          </a:bodyPr>
          <a:lstStyle/>
          <a:p>
            <a:pPr marL="285750" indent="-285750">
              <a:lnSpc>
                <a:spcPct val="110000"/>
              </a:lnSpc>
              <a:buFont typeface="Arial" panose="020B0604020202020204" pitchFamily="34" charset="0"/>
              <a:buChar char="•"/>
            </a:pPr>
            <a:r>
              <a:rPr lang="zh-CN" altLang="en-US" sz="2400" dirty="0">
                <a:solidFill>
                  <a:srgbClr val="C00000"/>
                </a:solidFill>
                <a:latin typeface="Calibri" panose="020F0502020204030204" pitchFamily="34" charset="0"/>
                <a:ea typeface="黑体" panose="02010609060101010101" pitchFamily="49" charset="-122"/>
              </a:rPr>
              <a:t>编译器</a:t>
            </a:r>
            <a:r>
              <a:rPr lang="zh-CN" altLang="en-US" sz="2400" dirty="0">
                <a:solidFill>
                  <a:schemeClr val="tx2"/>
                </a:solidFill>
                <a:latin typeface="Calibri" panose="020F0502020204030204" pitchFamily="34" charset="0"/>
                <a:ea typeface="黑体" panose="02010609060101010101" pitchFamily="49" charset="-122"/>
              </a:rPr>
              <a:t>（</a:t>
            </a:r>
            <a:r>
              <a:rPr lang="en-US" altLang="zh-CN" sz="2400" dirty="0">
                <a:solidFill>
                  <a:schemeClr val="tx2"/>
                </a:solidFill>
                <a:latin typeface="Calibri" panose="020F0502020204030204" pitchFamily="34" charset="0"/>
                <a:ea typeface="黑体" panose="02010609060101010101" pitchFamily="49" charset="-122"/>
              </a:rPr>
              <a:t>compiler</a:t>
            </a:r>
            <a:r>
              <a:rPr lang="zh-CN" altLang="en-US" sz="2400" dirty="0">
                <a:solidFill>
                  <a:schemeClr val="tx2"/>
                </a:solidFill>
                <a:latin typeface="Calibri" panose="020F0502020204030204" pitchFamily="34" charset="0"/>
                <a:ea typeface="黑体" panose="02010609060101010101" pitchFamily="49" charset="-122"/>
              </a:rPr>
              <a:t>）是一种计算机程序，它会将某种编程语言写成的源代码（原始语言）转换成另一种编程语言（目标语言）。</a:t>
            </a:r>
          </a:p>
          <a:p>
            <a:pPr marL="285750" indent="-285750">
              <a:lnSpc>
                <a:spcPct val="110000"/>
              </a:lnSpc>
              <a:buFont typeface="Arial" panose="020B0604020202020204" pitchFamily="34" charset="0"/>
              <a:buChar char="•"/>
            </a:pPr>
            <a:r>
              <a:rPr lang="zh-CN" altLang="en-US" sz="2400" dirty="0">
                <a:solidFill>
                  <a:schemeClr val="tx2"/>
                </a:solidFill>
                <a:latin typeface="Calibri" panose="020F0502020204030204" pitchFamily="34" charset="0"/>
                <a:ea typeface="黑体" panose="02010609060101010101" pitchFamily="49" charset="-122"/>
              </a:rPr>
              <a:t>它主要的目的是将便于人编写、阅读、维护的高级计算机语言所写作的源代码程序，翻译为计算机能解读、运行的低阶机器语言的程序，也就是可执行文件。</a:t>
            </a:r>
          </a:p>
        </p:txBody>
      </p:sp>
    </p:spTree>
    <p:extLst>
      <p:ext uri="{BB962C8B-B14F-4D97-AF65-F5344CB8AC3E}">
        <p14:creationId xmlns:p14="http://schemas.microsoft.com/office/powerpoint/2010/main" val="568631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par>
                          <p:cTn id="18" fill="hold">
                            <p:stCondLst>
                              <p:cond delay="500"/>
                            </p:stCondLst>
                            <p:childTnLst>
                              <p:par>
                                <p:cTn id="19" presetID="1" presetClass="exit" presetSubtype="0" fill="hold" grpId="1" nodeType="afterEffect">
                                  <p:stCondLst>
                                    <p:cond delay="0"/>
                                  </p:stCondLst>
                                  <p:childTnLst>
                                    <p:set>
                                      <p:cBhvr>
                                        <p:cTn id="20" dur="1" fill="hold">
                                          <p:stCondLst>
                                            <p:cond delay="0"/>
                                          </p:stCondLst>
                                        </p:cTn>
                                        <p:tgtEl>
                                          <p:spTgt spid="13"/>
                                        </p:tgtEl>
                                        <p:attrNameLst>
                                          <p:attrName>style.visibility</p:attrName>
                                        </p:attrNameLst>
                                      </p:cBhvr>
                                      <p:to>
                                        <p:strVal val="hidden"/>
                                      </p:to>
                                    </p:set>
                                  </p:childTnLst>
                                </p:cTn>
                              </p:par>
                            </p:childTnLst>
                          </p:cTn>
                        </p:par>
                        <p:par>
                          <p:cTn id="21" fill="hold">
                            <p:stCondLst>
                              <p:cond delay="500"/>
                            </p:stCondLst>
                            <p:childTnLst>
                              <p:par>
                                <p:cTn id="22" presetID="53" presetClass="entr" presetSubtype="16"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Effect transition="in" filter="fade">
                                      <p:cBhvr>
                                        <p:cTn id="26" dur="500"/>
                                        <p:tgtEl>
                                          <p:spTgt spid="18"/>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5" grpId="0" animBg="1"/>
      <p:bldP spid="16" grpId="0" animBg="1"/>
      <p:bldP spid="18" grpId="0"/>
      <p:bldP spid="1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p:txBody>
          <a:bodyPr/>
          <a:lstStyle/>
          <a:p>
            <a:r>
              <a:rPr lang="zh-CN" altLang="en-US" dirty="0"/>
              <a:t>编译器与解释器</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5.4  </a:t>
            </a:r>
            <a:r>
              <a:rPr lang="zh-CN" altLang="en-US" dirty="0"/>
              <a:t>基础设施软件</a:t>
            </a:r>
          </a:p>
        </p:txBody>
      </p:sp>
      <p:sp>
        <p:nvSpPr>
          <p:cNvPr id="2" name="矩形 1">
            <a:extLst>
              <a:ext uri="{FF2B5EF4-FFF2-40B4-BE49-F238E27FC236}">
                <a16:creationId xmlns:a16="http://schemas.microsoft.com/office/drawing/2014/main" id="{40DC6EE1-8C1A-4F55-A64D-34115D131559}"/>
              </a:ext>
            </a:extLst>
          </p:cNvPr>
          <p:cNvSpPr/>
          <p:nvPr/>
        </p:nvSpPr>
        <p:spPr>
          <a:xfrm>
            <a:off x="571500" y="819603"/>
            <a:ext cx="6362700" cy="5693866"/>
          </a:xfrm>
          <a:prstGeom prst="rect">
            <a:avLst/>
          </a:prstGeom>
        </p:spPr>
        <p:txBody>
          <a:bodyPr wrap="square">
            <a:spAutoFit/>
          </a:bodyPr>
          <a:lstStyle/>
          <a:p>
            <a:pPr marL="285750" indent="-285750">
              <a:buFont typeface="Arial" panose="020B0604020202020204" pitchFamily="34" charset="0"/>
              <a:buChar char="•"/>
            </a:pPr>
            <a:r>
              <a:rPr lang="zh-CN" altLang="en-US" sz="2800" dirty="0">
                <a:solidFill>
                  <a:srgbClr val="C00000"/>
                </a:solidFill>
                <a:latin typeface="Calibri" panose="020F0502020204030204" pitchFamily="34" charset="0"/>
                <a:ea typeface="黑体" panose="02010609060101010101" pitchFamily="49" charset="-122"/>
              </a:rPr>
              <a:t>解释器</a:t>
            </a:r>
            <a:r>
              <a:rPr lang="zh-CN" altLang="en-US" sz="2800" dirty="0">
                <a:solidFill>
                  <a:schemeClr val="tx2"/>
                </a:solidFill>
                <a:latin typeface="Calibri" panose="020F0502020204030204" pitchFamily="34" charset="0"/>
                <a:ea typeface="黑体" panose="02010609060101010101" pitchFamily="49" charset="-122"/>
              </a:rPr>
              <a:t>（</a:t>
            </a:r>
            <a:r>
              <a:rPr lang="en-US" altLang="zh-CN" sz="2800" dirty="0">
                <a:solidFill>
                  <a:schemeClr val="tx2"/>
                </a:solidFill>
                <a:latin typeface="Calibri" panose="020F0502020204030204" pitchFamily="34" charset="0"/>
                <a:ea typeface="黑体" panose="02010609060101010101" pitchFamily="49" charset="-122"/>
              </a:rPr>
              <a:t>interpreter</a:t>
            </a:r>
            <a:r>
              <a:rPr lang="zh-CN" altLang="en-US" sz="2800" dirty="0">
                <a:solidFill>
                  <a:schemeClr val="tx2"/>
                </a:solidFill>
                <a:latin typeface="Calibri" panose="020F0502020204030204" pitchFamily="34" charset="0"/>
                <a:ea typeface="黑体" panose="02010609060101010101" pitchFamily="49" charset="-122"/>
              </a:rPr>
              <a:t>），是一种程序，能够把编程语言一行一行解释运行。解释器像是一位“中间人”，每次运行程序时都要先转成另一种语言再作运行，因此解释器的程序运行速度比较缓慢。它不会一次把整个程序翻译出来，而是每翻译一行程序叙述就立刻运行，然后再翻译下一行，再运行，如此不停地进行下去。</a:t>
            </a:r>
          </a:p>
          <a:p>
            <a:pPr marL="285750" indent="-285750">
              <a:buFont typeface="Arial" panose="020B0604020202020204" pitchFamily="34" charset="0"/>
              <a:buChar char="•"/>
            </a:pPr>
            <a:r>
              <a:rPr lang="zh-CN" altLang="en-US" sz="2800" dirty="0">
                <a:solidFill>
                  <a:schemeClr val="tx2"/>
                </a:solidFill>
                <a:latin typeface="Calibri" panose="020F0502020204030204" pitchFamily="34" charset="0"/>
                <a:ea typeface="黑体" panose="02010609060101010101" pitchFamily="49" charset="-122"/>
              </a:rPr>
              <a:t>解释器的好处是它消除了编译整个程序的负担，程序可以拆分成多个部分来模块化，但这会让运行时的效率打折扣。</a:t>
            </a:r>
          </a:p>
        </p:txBody>
      </p:sp>
      <p:pic>
        <p:nvPicPr>
          <p:cNvPr id="7" name="图片 6">
            <a:extLst>
              <a:ext uri="{FF2B5EF4-FFF2-40B4-BE49-F238E27FC236}">
                <a16:creationId xmlns:a16="http://schemas.microsoft.com/office/drawing/2014/main" id="{77E190E7-8DD4-4490-948C-610CD0CBF93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56502" y="1344562"/>
            <a:ext cx="4477002" cy="3378123"/>
          </a:xfrm>
          <a:prstGeom prst="rect">
            <a:avLst/>
          </a:prstGeom>
        </p:spPr>
      </p:pic>
      <p:sp>
        <p:nvSpPr>
          <p:cNvPr id="8" name="文本框 7">
            <a:extLst>
              <a:ext uri="{FF2B5EF4-FFF2-40B4-BE49-F238E27FC236}">
                <a16:creationId xmlns:a16="http://schemas.microsoft.com/office/drawing/2014/main" id="{7D60B34C-A482-4982-AD0D-29FF56DE9073}"/>
              </a:ext>
            </a:extLst>
          </p:cNvPr>
          <p:cNvSpPr txBox="1"/>
          <p:nvPr/>
        </p:nvSpPr>
        <p:spPr>
          <a:xfrm>
            <a:off x="8548508" y="4913413"/>
            <a:ext cx="2492990" cy="369332"/>
          </a:xfrm>
          <a:prstGeom prst="rect">
            <a:avLst/>
          </a:prstGeom>
          <a:noFill/>
        </p:spPr>
        <p:txBody>
          <a:bodyPr wrap="none" rtlCol="0">
            <a:spAutoFit/>
          </a:bodyPr>
          <a:lstStyle/>
          <a:p>
            <a:r>
              <a:rPr lang="zh-CN" altLang="en-US" i="1" dirty="0">
                <a:solidFill>
                  <a:schemeClr val="tx2"/>
                </a:solidFill>
              </a:rPr>
              <a:t>编译器与解释器的区别</a:t>
            </a:r>
          </a:p>
        </p:txBody>
      </p:sp>
    </p:spTree>
    <p:extLst>
      <p:ext uri="{BB962C8B-B14F-4D97-AF65-F5344CB8AC3E}">
        <p14:creationId xmlns:p14="http://schemas.microsoft.com/office/powerpoint/2010/main" val="5813241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p:txBody>
          <a:bodyPr/>
          <a:lstStyle/>
          <a:p>
            <a:r>
              <a:rPr lang="zh-CN" altLang="en-US" dirty="0"/>
              <a:t>操作系统</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5.4  </a:t>
            </a:r>
            <a:r>
              <a:rPr lang="zh-CN" altLang="en-US" dirty="0"/>
              <a:t>基础设施软件</a:t>
            </a:r>
          </a:p>
        </p:txBody>
      </p:sp>
      <p:sp>
        <p:nvSpPr>
          <p:cNvPr id="5" name="矩形 4">
            <a:extLst>
              <a:ext uri="{FF2B5EF4-FFF2-40B4-BE49-F238E27FC236}">
                <a16:creationId xmlns:a16="http://schemas.microsoft.com/office/drawing/2014/main" id="{D578FE53-EF50-4489-8BC3-9B8F167BB289}"/>
              </a:ext>
            </a:extLst>
          </p:cNvPr>
          <p:cNvSpPr/>
          <p:nvPr/>
        </p:nvSpPr>
        <p:spPr>
          <a:xfrm>
            <a:off x="644652" y="963460"/>
            <a:ext cx="8450580" cy="1815882"/>
          </a:xfrm>
          <a:prstGeom prst="rect">
            <a:avLst/>
          </a:prstGeom>
        </p:spPr>
        <p:txBody>
          <a:bodyPr wrap="square">
            <a:spAutoFit/>
          </a:bodyPr>
          <a:lstStyle/>
          <a:p>
            <a:pPr marL="457200" indent="-457200">
              <a:buFont typeface="Arial" panose="020B0604020202020204" pitchFamily="34" charset="0"/>
              <a:buChar char="•"/>
            </a:pPr>
            <a:r>
              <a:rPr lang="zh-CN" altLang="en-US" sz="2800" dirty="0">
                <a:solidFill>
                  <a:schemeClr val="tx2"/>
                </a:solidFill>
                <a:latin typeface="Calibri" panose="020F0502020204030204" pitchFamily="34" charset="0"/>
                <a:ea typeface="黑体" panose="02010609060101010101" pitchFamily="49" charset="-122"/>
              </a:rPr>
              <a:t>操作系统（</a:t>
            </a:r>
            <a:r>
              <a:rPr lang="en-US" altLang="zh-CN" sz="2800" dirty="0">
                <a:solidFill>
                  <a:schemeClr val="tx2"/>
                </a:solidFill>
                <a:latin typeface="Calibri" panose="020F0502020204030204" pitchFamily="34" charset="0"/>
                <a:ea typeface="黑体" panose="02010609060101010101" pitchFamily="49" charset="-122"/>
              </a:rPr>
              <a:t>Operating System</a:t>
            </a:r>
            <a:r>
              <a:rPr lang="zh-CN" altLang="en-US" sz="2800" dirty="0">
                <a:solidFill>
                  <a:schemeClr val="tx2"/>
                </a:solidFill>
                <a:latin typeface="Calibri" panose="020F0502020204030204" pitchFamily="34" charset="0"/>
                <a:ea typeface="黑体" panose="02010609060101010101" pitchFamily="49" charset="-122"/>
              </a:rPr>
              <a:t>，</a:t>
            </a:r>
            <a:r>
              <a:rPr lang="en-US" altLang="zh-CN" sz="2800" dirty="0">
                <a:solidFill>
                  <a:schemeClr val="tx2"/>
                </a:solidFill>
                <a:latin typeface="Calibri" panose="020F0502020204030204" pitchFamily="34" charset="0"/>
                <a:ea typeface="黑体" panose="02010609060101010101" pitchFamily="49" charset="-122"/>
              </a:rPr>
              <a:t>OS</a:t>
            </a:r>
            <a:r>
              <a:rPr lang="zh-CN" altLang="en-US" sz="2800" dirty="0">
                <a:solidFill>
                  <a:schemeClr val="tx2"/>
                </a:solidFill>
                <a:latin typeface="Calibri" panose="020F0502020204030204" pitchFamily="34" charset="0"/>
                <a:ea typeface="黑体" panose="02010609060101010101" pitchFamily="49" charset="-122"/>
              </a:rPr>
              <a:t>）是一组主管并控制计算机操作、运用和运行硬件、软件资源和提供公共服务来组织用户交互的相互关联的系统软件程序，同时也是计算机系统的内核与基石。</a:t>
            </a:r>
          </a:p>
        </p:txBody>
      </p:sp>
      <p:graphicFrame>
        <p:nvGraphicFramePr>
          <p:cNvPr id="9" name="图示 8">
            <a:extLst>
              <a:ext uri="{FF2B5EF4-FFF2-40B4-BE49-F238E27FC236}">
                <a16:creationId xmlns:a16="http://schemas.microsoft.com/office/drawing/2014/main" id="{81D94FB5-B39D-465B-9B31-0DEFDC81D9D4}"/>
              </a:ext>
            </a:extLst>
          </p:cNvPr>
          <p:cNvGraphicFramePr/>
          <p:nvPr>
            <p:extLst>
              <p:ext uri="{D42A27DB-BD31-4B8C-83A1-F6EECF244321}">
                <p14:modId xmlns:p14="http://schemas.microsoft.com/office/powerpoint/2010/main" val="1083616282"/>
              </p:ext>
            </p:extLst>
          </p:nvPr>
        </p:nvGraphicFramePr>
        <p:xfrm>
          <a:off x="9508746" y="1430197"/>
          <a:ext cx="2038602" cy="35600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图片 9">
            <a:extLst>
              <a:ext uri="{FF2B5EF4-FFF2-40B4-BE49-F238E27FC236}">
                <a16:creationId xmlns:a16="http://schemas.microsoft.com/office/drawing/2014/main" id="{5378BE7D-AABB-4343-B92B-D24555062B3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101596" y="3127773"/>
            <a:ext cx="5536692" cy="950886"/>
          </a:xfrm>
          <a:prstGeom prst="rect">
            <a:avLst/>
          </a:prstGeom>
        </p:spPr>
      </p:pic>
      <p:pic>
        <p:nvPicPr>
          <p:cNvPr id="12" name="图片 11">
            <a:extLst>
              <a:ext uri="{FF2B5EF4-FFF2-40B4-BE49-F238E27FC236}">
                <a16:creationId xmlns:a16="http://schemas.microsoft.com/office/drawing/2014/main" id="{EC44A44E-542C-4C27-A6CD-B3C990671EF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539010" y="4726026"/>
            <a:ext cx="4240680" cy="1356598"/>
          </a:xfrm>
          <a:prstGeom prst="rect">
            <a:avLst/>
          </a:prstGeom>
        </p:spPr>
      </p:pic>
    </p:spTree>
    <p:extLst>
      <p:ext uri="{BB962C8B-B14F-4D97-AF65-F5344CB8AC3E}">
        <p14:creationId xmlns:p14="http://schemas.microsoft.com/office/powerpoint/2010/main" val="1963203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p:txBody>
          <a:bodyPr/>
          <a:lstStyle/>
          <a:p>
            <a:r>
              <a:rPr lang="zh-CN" altLang="en-US" dirty="0"/>
              <a:t>数据库系统</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5.4  </a:t>
            </a:r>
            <a:r>
              <a:rPr lang="zh-CN" altLang="en-US" dirty="0"/>
              <a:t>基础设施软件</a:t>
            </a:r>
          </a:p>
        </p:txBody>
      </p:sp>
      <p:sp>
        <p:nvSpPr>
          <p:cNvPr id="2" name="矩形 1">
            <a:extLst>
              <a:ext uri="{FF2B5EF4-FFF2-40B4-BE49-F238E27FC236}">
                <a16:creationId xmlns:a16="http://schemas.microsoft.com/office/drawing/2014/main" id="{CC519B43-2F36-4199-BE84-48E901120FDE}"/>
              </a:ext>
            </a:extLst>
          </p:cNvPr>
          <p:cNvSpPr/>
          <p:nvPr/>
        </p:nvSpPr>
        <p:spPr>
          <a:xfrm>
            <a:off x="499872" y="751344"/>
            <a:ext cx="6912864" cy="5632311"/>
          </a:xfrm>
          <a:prstGeom prst="rect">
            <a:avLst/>
          </a:prstGeom>
        </p:spPr>
        <p:txBody>
          <a:bodyPr wrap="square">
            <a:spAutoFit/>
          </a:bodyPr>
          <a:lstStyle/>
          <a:p>
            <a:pPr marL="457200" indent="-457200">
              <a:buFont typeface="Arial" panose="020B0604020202020204" pitchFamily="34" charset="0"/>
              <a:buChar char="•"/>
            </a:pPr>
            <a:r>
              <a:rPr lang="zh-CN" altLang="en-US" sz="2400" dirty="0">
                <a:solidFill>
                  <a:schemeClr val="tx2"/>
                </a:solidFill>
                <a:latin typeface="Calibri" panose="020F0502020204030204" pitchFamily="34" charset="0"/>
                <a:ea typeface="黑体" panose="02010609060101010101" pitchFamily="49" charset="-122"/>
              </a:rPr>
              <a:t>在操作系统出现之后，随着计算机应用范围的扩大、需要处理的数据迅速膨胀。</a:t>
            </a:r>
            <a:endParaRPr lang="en-US" altLang="zh-CN" sz="2400" dirty="0">
              <a:solidFill>
                <a:schemeClr val="tx2"/>
              </a:solidFill>
              <a:latin typeface="Calibri" panose="020F0502020204030204" pitchFamily="34" charset="0"/>
              <a:ea typeface="黑体" panose="02010609060101010101" pitchFamily="49" charset="-122"/>
            </a:endParaRPr>
          </a:p>
          <a:p>
            <a:pPr marL="457200" indent="-457200">
              <a:buFont typeface="Arial" panose="020B0604020202020204" pitchFamily="34" charset="0"/>
              <a:buChar char="•"/>
            </a:pPr>
            <a:r>
              <a:rPr lang="zh-CN" altLang="en-US" sz="2400" dirty="0">
                <a:solidFill>
                  <a:schemeClr val="tx2"/>
                </a:solidFill>
                <a:latin typeface="Calibri" panose="020F0502020204030204" pitchFamily="34" charset="0"/>
                <a:ea typeface="黑体" panose="02010609060101010101" pitchFamily="49" charset="-122"/>
              </a:rPr>
              <a:t>最初，数据与程序一样，以简单的文件作为主要存储形式。</a:t>
            </a:r>
            <a:endParaRPr lang="en-US" altLang="zh-CN" sz="2400" dirty="0">
              <a:solidFill>
                <a:schemeClr val="tx2"/>
              </a:solidFill>
              <a:latin typeface="Calibri" panose="020F0502020204030204" pitchFamily="34" charset="0"/>
              <a:ea typeface="黑体" panose="02010609060101010101" pitchFamily="49" charset="-122"/>
            </a:endParaRPr>
          </a:p>
          <a:p>
            <a:pPr marL="914400" lvl="1" indent="-457200">
              <a:buFont typeface="Arial" panose="020B0604020202020204" pitchFamily="34" charset="0"/>
              <a:buChar char="•"/>
            </a:pPr>
            <a:r>
              <a:rPr lang="zh-CN" altLang="en-US" sz="2400" dirty="0">
                <a:solidFill>
                  <a:schemeClr val="tx2"/>
                </a:solidFill>
                <a:latin typeface="Calibri" panose="020F0502020204030204" pitchFamily="34" charset="0"/>
                <a:ea typeface="黑体" panose="02010609060101010101" pitchFamily="49" charset="-122"/>
              </a:rPr>
              <a:t>逻辑上简单</a:t>
            </a:r>
            <a:endParaRPr lang="en-US" altLang="zh-CN" sz="2400" dirty="0">
              <a:solidFill>
                <a:schemeClr val="tx2"/>
              </a:solidFill>
              <a:latin typeface="Calibri" panose="020F0502020204030204" pitchFamily="34" charset="0"/>
              <a:ea typeface="黑体" panose="02010609060101010101" pitchFamily="49" charset="-122"/>
            </a:endParaRPr>
          </a:p>
          <a:p>
            <a:pPr marL="914400" lvl="1" indent="-457200">
              <a:buFont typeface="Arial" panose="020B0604020202020204" pitchFamily="34" charset="0"/>
              <a:buChar char="•"/>
            </a:pPr>
            <a:r>
              <a:rPr lang="zh-CN" altLang="en-US" sz="2400" dirty="0">
                <a:solidFill>
                  <a:schemeClr val="tx2"/>
                </a:solidFill>
                <a:latin typeface="Calibri" panose="020F0502020204030204" pitchFamily="34" charset="0"/>
                <a:ea typeface="黑体" panose="02010609060101010101" pitchFamily="49" charset="-122"/>
              </a:rPr>
              <a:t>可扩展性差</a:t>
            </a:r>
            <a:endParaRPr lang="en-US" altLang="zh-CN" sz="2400" dirty="0">
              <a:solidFill>
                <a:schemeClr val="tx2"/>
              </a:solidFill>
              <a:latin typeface="Calibri" panose="020F0502020204030204" pitchFamily="34" charset="0"/>
              <a:ea typeface="黑体" panose="02010609060101010101" pitchFamily="49" charset="-122"/>
            </a:endParaRPr>
          </a:p>
          <a:p>
            <a:pPr marL="914400" lvl="1" indent="-457200">
              <a:buFont typeface="Arial" panose="020B0604020202020204" pitchFamily="34" charset="0"/>
              <a:buChar char="•"/>
            </a:pPr>
            <a:r>
              <a:rPr lang="zh-CN" altLang="en-US" sz="2400" dirty="0">
                <a:solidFill>
                  <a:schemeClr val="tx2"/>
                </a:solidFill>
                <a:latin typeface="Calibri" panose="020F0502020204030204" pitchFamily="34" charset="0"/>
                <a:ea typeface="黑体" panose="02010609060101010101" pitchFamily="49" charset="-122"/>
              </a:rPr>
              <a:t>还需要解决数据的完整性、一致性以及安全性等问题。</a:t>
            </a:r>
            <a:endParaRPr lang="en-US" altLang="zh-CN" sz="2400" dirty="0">
              <a:solidFill>
                <a:schemeClr val="tx2"/>
              </a:solidFill>
              <a:latin typeface="Calibri" panose="020F0502020204030204" pitchFamily="34" charset="0"/>
              <a:ea typeface="黑体" panose="02010609060101010101" pitchFamily="49" charset="-122"/>
            </a:endParaRPr>
          </a:p>
          <a:p>
            <a:pPr marL="457200" indent="-457200">
              <a:buFont typeface="Arial" panose="020B0604020202020204" pitchFamily="34" charset="0"/>
              <a:buChar char="•"/>
            </a:pPr>
            <a:r>
              <a:rPr lang="zh-CN" altLang="en-US" sz="2400" dirty="0">
                <a:solidFill>
                  <a:schemeClr val="tx2"/>
                </a:solidFill>
                <a:latin typeface="Calibri" panose="020F0502020204030204" pitchFamily="34" charset="0"/>
                <a:ea typeface="黑体" panose="02010609060101010101" pitchFamily="49" charset="-122"/>
              </a:rPr>
              <a:t>因此，必须开发出一种系统软件，它应该能够像操作系统屏蔽了硬件访问复杂性那样，屏蔽数据访问的复杂性。由此产生了数据管理系统，即</a:t>
            </a:r>
            <a:r>
              <a:rPr lang="zh-CN" altLang="en-US" sz="2400" dirty="0">
                <a:solidFill>
                  <a:srgbClr val="C00000"/>
                </a:solidFill>
                <a:latin typeface="Calibri" panose="020F0502020204030204" pitchFamily="34" charset="0"/>
                <a:ea typeface="黑体" panose="02010609060101010101" pitchFamily="49" charset="-122"/>
              </a:rPr>
              <a:t>数据库</a:t>
            </a:r>
            <a:r>
              <a:rPr lang="zh-CN" altLang="en-US" sz="2400" dirty="0">
                <a:solidFill>
                  <a:schemeClr val="tx2"/>
                </a:solidFill>
                <a:latin typeface="Calibri" panose="020F0502020204030204" pitchFamily="34" charset="0"/>
                <a:ea typeface="黑体" panose="02010609060101010101" pitchFamily="49" charset="-122"/>
              </a:rPr>
              <a:t>。</a:t>
            </a:r>
            <a:endParaRPr lang="en-US" altLang="zh-CN" sz="2400" dirty="0">
              <a:solidFill>
                <a:schemeClr val="tx2"/>
              </a:solidFill>
              <a:latin typeface="Calibri" panose="020F0502020204030204" pitchFamily="34" charset="0"/>
              <a:ea typeface="黑体" panose="02010609060101010101" pitchFamily="49" charset="-122"/>
            </a:endParaRPr>
          </a:p>
          <a:p>
            <a:pPr marL="457200" indent="-457200">
              <a:buFont typeface="Arial" panose="020B0604020202020204" pitchFamily="34" charset="0"/>
              <a:buChar char="•"/>
            </a:pPr>
            <a:r>
              <a:rPr lang="zh-CN" altLang="en-US" sz="2400" dirty="0">
                <a:solidFill>
                  <a:srgbClr val="C00000"/>
                </a:solidFill>
                <a:latin typeface="Calibri" panose="020F0502020204030204" pitchFamily="34" charset="0"/>
                <a:ea typeface="黑体" panose="02010609060101010101" pitchFamily="49" charset="-122"/>
              </a:rPr>
              <a:t>数据库管理系统</a:t>
            </a:r>
            <a:r>
              <a:rPr lang="zh-CN" altLang="en-US" sz="2400" dirty="0">
                <a:solidFill>
                  <a:schemeClr val="tx2"/>
                </a:solidFill>
                <a:latin typeface="Calibri" panose="020F0502020204030204" pitchFamily="34" charset="0"/>
                <a:ea typeface="黑体" panose="02010609060101010101" pitchFamily="49" charset="-122"/>
              </a:rPr>
              <a:t>（</a:t>
            </a:r>
            <a:r>
              <a:rPr lang="en-US" altLang="zh-CN" sz="2400" dirty="0">
                <a:solidFill>
                  <a:schemeClr val="tx2"/>
                </a:solidFill>
                <a:latin typeface="Calibri" panose="020F0502020204030204" pitchFamily="34" charset="0"/>
                <a:ea typeface="黑体" panose="02010609060101010101" pitchFamily="49" charset="-122"/>
              </a:rPr>
              <a:t>Database Management System</a:t>
            </a:r>
            <a:r>
              <a:rPr lang="zh-CN" altLang="en-US" sz="2400" dirty="0">
                <a:solidFill>
                  <a:schemeClr val="tx2"/>
                </a:solidFill>
                <a:latin typeface="Calibri" panose="020F0502020204030204" pitchFamily="34" charset="0"/>
                <a:ea typeface="黑体" panose="02010609060101010101" pitchFamily="49" charset="-122"/>
              </a:rPr>
              <a:t>，</a:t>
            </a:r>
            <a:r>
              <a:rPr lang="en-US" altLang="zh-CN" sz="2400" dirty="0">
                <a:solidFill>
                  <a:schemeClr val="tx2"/>
                </a:solidFill>
                <a:latin typeface="Calibri" panose="020F0502020204030204" pitchFamily="34" charset="0"/>
                <a:ea typeface="黑体" panose="02010609060101010101" pitchFamily="49" charset="-122"/>
              </a:rPr>
              <a:t>DBMS</a:t>
            </a:r>
            <a:r>
              <a:rPr lang="zh-CN" altLang="en-US" sz="2400" dirty="0">
                <a:solidFill>
                  <a:schemeClr val="tx2"/>
                </a:solidFill>
                <a:latin typeface="Calibri" panose="020F0502020204030204" pitchFamily="34" charset="0"/>
                <a:ea typeface="黑体" panose="02010609060101010101" pitchFamily="49" charset="-122"/>
              </a:rPr>
              <a:t>） 是一种针对对象数据库，为管理数据库而设计的大型电脑软件管理系统。</a:t>
            </a:r>
          </a:p>
        </p:txBody>
      </p:sp>
      <p:pic>
        <p:nvPicPr>
          <p:cNvPr id="7" name="图片 6">
            <a:extLst>
              <a:ext uri="{FF2B5EF4-FFF2-40B4-BE49-F238E27FC236}">
                <a16:creationId xmlns:a16="http://schemas.microsoft.com/office/drawing/2014/main" id="{AF0F4834-9251-4263-8682-6FE1ADCEE60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60462" y="1432559"/>
            <a:ext cx="3931666" cy="3589217"/>
          </a:xfrm>
          <a:prstGeom prst="rect">
            <a:avLst/>
          </a:prstGeom>
        </p:spPr>
      </p:pic>
    </p:spTree>
    <p:extLst>
      <p:ext uri="{BB962C8B-B14F-4D97-AF65-F5344CB8AC3E}">
        <p14:creationId xmlns:p14="http://schemas.microsoft.com/office/powerpoint/2010/main" val="41449470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p:txBody>
          <a:bodyPr/>
          <a:lstStyle/>
          <a:p>
            <a:r>
              <a:rPr lang="zh-CN" altLang="en-US" dirty="0"/>
              <a:t>大数据的处理系统</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5.4  </a:t>
            </a:r>
            <a:r>
              <a:rPr lang="zh-CN" altLang="en-US" dirty="0"/>
              <a:t>基础设施软件</a:t>
            </a:r>
          </a:p>
        </p:txBody>
      </p:sp>
      <p:pic>
        <p:nvPicPr>
          <p:cNvPr id="6" name="图片 5">
            <a:extLst>
              <a:ext uri="{FF2B5EF4-FFF2-40B4-BE49-F238E27FC236}">
                <a16:creationId xmlns:a16="http://schemas.microsoft.com/office/drawing/2014/main" id="{BD21A2E2-48F0-4730-BB5E-A0EB67FA505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54317" y="1791081"/>
            <a:ext cx="6797066" cy="3275838"/>
          </a:xfrm>
          <a:prstGeom prst="rect">
            <a:avLst/>
          </a:prstGeom>
        </p:spPr>
      </p:pic>
      <p:pic>
        <p:nvPicPr>
          <p:cNvPr id="7170" name="Picture 2" descr="https://ss1.bdstatic.com/70cFvXSh_Q1YnxGkpoWK1HF6hhy/it/u=1964487439,1616173104&amp;fm=26&amp;gp=0.jpg">
            <a:extLst>
              <a:ext uri="{FF2B5EF4-FFF2-40B4-BE49-F238E27FC236}">
                <a16:creationId xmlns:a16="http://schemas.microsoft.com/office/drawing/2014/main" id="{7F788945-B14F-4FE1-9AB0-F56ADC0C850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56502" y="1904428"/>
            <a:ext cx="4457811" cy="3049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8312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B4A13259-0875-4C49-8AE7-4BFC7DCE7BF3}"/>
              </a:ext>
            </a:extLst>
          </p:cNvPr>
          <p:cNvSpPr>
            <a:spLocks noGrp="1"/>
          </p:cNvSpPr>
          <p:nvPr>
            <p:ph type="body" sz="quarter" idx="11"/>
          </p:nvPr>
        </p:nvSpPr>
        <p:spPr/>
        <p:txBody>
          <a:bodyPr>
            <a:normAutofit/>
          </a:bodyPr>
          <a:lstStyle/>
          <a:p>
            <a:r>
              <a:rPr lang="zh-CN" altLang="en-US" dirty="0"/>
              <a:t>数据处理的通用机器</a:t>
            </a:r>
          </a:p>
        </p:txBody>
      </p:sp>
      <p:sp>
        <p:nvSpPr>
          <p:cNvPr id="10" name="文本占位符 9">
            <a:extLst>
              <a:ext uri="{FF2B5EF4-FFF2-40B4-BE49-F238E27FC236}">
                <a16:creationId xmlns:a16="http://schemas.microsoft.com/office/drawing/2014/main" id="{0148E6DE-C118-4906-ABBF-76DE5CB444DF}"/>
              </a:ext>
            </a:extLst>
          </p:cNvPr>
          <p:cNvSpPr>
            <a:spLocks noGrp="1"/>
          </p:cNvSpPr>
          <p:nvPr>
            <p:ph type="body" sz="quarter" idx="13"/>
          </p:nvPr>
        </p:nvSpPr>
        <p:spPr/>
        <p:txBody>
          <a:bodyPr>
            <a:normAutofit/>
          </a:bodyPr>
          <a:lstStyle/>
          <a:p>
            <a:r>
              <a:rPr lang="zh-CN" altLang="en-US" dirty="0"/>
              <a:t>程序执行过程</a:t>
            </a:r>
          </a:p>
        </p:txBody>
      </p:sp>
      <p:sp>
        <p:nvSpPr>
          <p:cNvPr id="11" name="文本占位符 10">
            <a:extLst>
              <a:ext uri="{FF2B5EF4-FFF2-40B4-BE49-F238E27FC236}">
                <a16:creationId xmlns:a16="http://schemas.microsoft.com/office/drawing/2014/main" id="{8B5B1623-BD2E-4CC7-B108-55CFFEB4F482}"/>
              </a:ext>
            </a:extLst>
          </p:cNvPr>
          <p:cNvSpPr>
            <a:spLocks noGrp="1"/>
          </p:cNvSpPr>
          <p:nvPr>
            <p:ph type="body" sz="quarter" idx="14"/>
          </p:nvPr>
        </p:nvSpPr>
        <p:spPr/>
        <p:txBody>
          <a:bodyPr>
            <a:normAutofit/>
          </a:bodyPr>
          <a:lstStyle/>
          <a:p>
            <a:pPr marL="0" indent="0">
              <a:buNone/>
            </a:pPr>
            <a:r>
              <a:rPr lang="zh-CN" altLang="en-US" dirty="0"/>
              <a:t>计算机系统结构</a:t>
            </a:r>
          </a:p>
        </p:txBody>
      </p:sp>
      <p:sp>
        <p:nvSpPr>
          <p:cNvPr id="14" name="文本占位符 13">
            <a:extLst>
              <a:ext uri="{FF2B5EF4-FFF2-40B4-BE49-F238E27FC236}">
                <a16:creationId xmlns:a16="http://schemas.microsoft.com/office/drawing/2014/main" id="{94DC4B26-4E3B-49F8-9591-2C94645EB8B8}"/>
              </a:ext>
            </a:extLst>
          </p:cNvPr>
          <p:cNvSpPr>
            <a:spLocks noGrp="1"/>
          </p:cNvSpPr>
          <p:nvPr>
            <p:ph type="body" sz="quarter" idx="17"/>
          </p:nvPr>
        </p:nvSpPr>
        <p:spPr/>
        <p:txBody>
          <a:bodyPr/>
          <a:lstStyle/>
          <a:p>
            <a:r>
              <a:rPr lang="en-US" altLang="zh-CN" dirty="0"/>
              <a:t>1</a:t>
            </a:r>
            <a:endParaRPr lang="zh-CN" altLang="en-US" dirty="0"/>
          </a:p>
        </p:txBody>
      </p:sp>
      <p:sp>
        <p:nvSpPr>
          <p:cNvPr id="15" name="文本占位符 14">
            <a:extLst>
              <a:ext uri="{FF2B5EF4-FFF2-40B4-BE49-F238E27FC236}">
                <a16:creationId xmlns:a16="http://schemas.microsoft.com/office/drawing/2014/main" id="{C1898233-D830-4793-A0D9-672B61A87A1C}"/>
              </a:ext>
            </a:extLst>
          </p:cNvPr>
          <p:cNvSpPr>
            <a:spLocks noGrp="1"/>
          </p:cNvSpPr>
          <p:nvPr>
            <p:ph type="body" sz="quarter" idx="18"/>
          </p:nvPr>
        </p:nvSpPr>
        <p:spPr/>
        <p:txBody>
          <a:bodyPr/>
          <a:lstStyle/>
          <a:p>
            <a:r>
              <a:rPr lang="en-US" altLang="zh-CN" dirty="0"/>
              <a:t>2</a:t>
            </a:r>
            <a:endParaRPr lang="zh-CN" altLang="en-US" dirty="0"/>
          </a:p>
        </p:txBody>
      </p:sp>
      <p:sp>
        <p:nvSpPr>
          <p:cNvPr id="16" name="文本占位符 15">
            <a:extLst>
              <a:ext uri="{FF2B5EF4-FFF2-40B4-BE49-F238E27FC236}">
                <a16:creationId xmlns:a16="http://schemas.microsoft.com/office/drawing/2014/main" id="{980735B8-1720-44B9-B306-9869D9C262B7}"/>
              </a:ext>
            </a:extLst>
          </p:cNvPr>
          <p:cNvSpPr>
            <a:spLocks noGrp="1"/>
          </p:cNvSpPr>
          <p:nvPr>
            <p:ph type="body" sz="quarter" idx="19"/>
          </p:nvPr>
        </p:nvSpPr>
        <p:spPr/>
        <p:txBody>
          <a:bodyPr/>
          <a:lstStyle/>
          <a:p>
            <a:r>
              <a:rPr lang="en-US" altLang="zh-CN" dirty="0"/>
              <a:t>3</a:t>
            </a:r>
            <a:endParaRPr lang="zh-CN" altLang="en-US" dirty="0"/>
          </a:p>
        </p:txBody>
      </p:sp>
      <p:pic>
        <p:nvPicPr>
          <p:cNvPr id="20" name="Picture 1" descr="C:\Users\Administrator\Desktop\deep-web-06-1920x1080.jpg">
            <a:extLst>
              <a:ext uri="{FF2B5EF4-FFF2-40B4-BE49-F238E27FC236}">
                <a16:creationId xmlns:a16="http://schemas.microsoft.com/office/drawing/2014/main" id="{D806B1DB-DDEB-49BD-A9D1-CFB8179F9696}"/>
              </a:ext>
            </a:extLst>
          </p:cNvPr>
          <p:cNvPicPr>
            <a:picLocks noGrp="1" noChangeAspect="1" noChangeArrowheads="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bwMode="auto">
          <a:xfrm>
            <a:off x="0" y="0"/>
            <a:ext cx="4910666" cy="6858000"/>
          </a:xfrm>
          <a:prstGeom prst="rect">
            <a:avLst/>
          </a:prstGeom>
          <a:noFill/>
        </p:spPr>
      </p:pic>
      <p:sp>
        <p:nvSpPr>
          <p:cNvPr id="7" name="标题 6">
            <a:extLst>
              <a:ext uri="{FF2B5EF4-FFF2-40B4-BE49-F238E27FC236}">
                <a16:creationId xmlns:a16="http://schemas.microsoft.com/office/drawing/2014/main" id="{381415FF-8B7E-4DC7-BFC5-9B343EA1C0BE}"/>
              </a:ext>
            </a:extLst>
          </p:cNvPr>
          <p:cNvSpPr>
            <a:spLocks noGrp="1"/>
          </p:cNvSpPr>
          <p:nvPr>
            <p:ph type="title"/>
          </p:nvPr>
        </p:nvSpPr>
        <p:spPr>
          <a:xfrm>
            <a:off x="826626" y="3727361"/>
            <a:ext cx="3565070" cy="1025525"/>
          </a:xfrm>
        </p:spPr>
        <p:txBody>
          <a:bodyPr/>
          <a:lstStyle/>
          <a:p>
            <a:pPr>
              <a:lnSpc>
                <a:spcPct val="100000"/>
              </a:lnSpc>
            </a:pPr>
            <a:r>
              <a:rPr lang="zh-CN" altLang="en-US" sz="2000" dirty="0">
                <a:solidFill>
                  <a:schemeClr val="bg1"/>
                </a:solidFill>
              </a:rPr>
              <a:t>第 </a:t>
            </a:r>
            <a:r>
              <a:rPr lang="en-US" altLang="zh-CN" sz="2000" dirty="0">
                <a:solidFill>
                  <a:schemeClr val="bg1"/>
                </a:solidFill>
              </a:rPr>
              <a:t>5 </a:t>
            </a:r>
            <a:r>
              <a:rPr lang="zh-CN" altLang="en-US" sz="2000" dirty="0">
                <a:solidFill>
                  <a:schemeClr val="bg1"/>
                </a:solidFill>
              </a:rPr>
              <a:t>章</a:t>
            </a:r>
            <a:br>
              <a:rPr lang="en-US" altLang="zh-CN" dirty="0">
                <a:solidFill>
                  <a:schemeClr val="bg1"/>
                </a:solidFill>
              </a:rPr>
            </a:br>
            <a:r>
              <a:rPr lang="zh-CN" altLang="en-US" sz="3200" dirty="0">
                <a:solidFill>
                  <a:schemeClr val="bg1"/>
                </a:solidFill>
              </a:rPr>
              <a:t>计算基础设施</a:t>
            </a:r>
            <a:endParaRPr lang="zh-CN" altLang="en-US" dirty="0">
              <a:solidFill>
                <a:schemeClr val="bg1"/>
              </a:solidFill>
            </a:endParaRPr>
          </a:p>
        </p:txBody>
      </p:sp>
      <p:sp>
        <p:nvSpPr>
          <p:cNvPr id="9" name="文本占位符 8">
            <a:extLst>
              <a:ext uri="{FF2B5EF4-FFF2-40B4-BE49-F238E27FC236}">
                <a16:creationId xmlns:a16="http://schemas.microsoft.com/office/drawing/2014/main" id="{0C5B36F8-9EAE-4DBD-ACC2-557E15CFBF13}"/>
              </a:ext>
            </a:extLst>
          </p:cNvPr>
          <p:cNvSpPr>
            <a:spLocks noGrp="1"/>
          </p:cNvSpPr>
          <p:nvPr>
            <p:ph type="body" sz="quarter" idx="15"/>
          </p:nvPr>
        </p:nvSpPr>
        <p:spPr/>
        <p:txBody>
          <a:bodyPr>
            <a:normAutofit/>
          </a:bodyPr>
          <a:lstStyle/>
          <a:p>
            <a:pPr marL="0" indent="0">
              <a:buNone/>
            </a:pPr>
            <a:r>
              <a:rPr lang="zh-CN" altLang="en-US" dirty="0"/>
              <a:t>基础设施软件</a:t>
            </a:r>
          </a:p>
        </p:txBody>
      </p:sp>
      <p:sp>
        <p:nvSpPr>
          <p:cNvPr id="21" name="文本占位符 20">
            <a:extLst>
              <a:ext uri="{FF2B5EF4-FFF2-40B4-BE49-F238E27FC236}">
                <a16:creationId xmlns:a16="http://schemas.microsoft.com/office/drawing/2014/main" id="{A5FD5F63-0BA4-456E-9431-D652886C5BAC}"/>
              </a:ext>
            </a:extLst>
          </p:cNvPr>
          <p:cNvSpPr>
            <a:spLocks noGrp="1"/>
          </p:cNvSpPr>
          <p:nvPr>
            <p:ph type="body" sz="quarter" idx="20"/>
          </p:nvPr>
        </p:nvSpPr>
        <p:spPr/>
        <p:txBody>
          <a:bodyPr/>
          <a:lstStyle/>
          <a:p>
            <a:r>
              <a:rPr lang="en-US" altLang="zh-CN" dirty="0"/>
              <a:t>4</a:t>
            </a:r>
            <a:endParaRPr lang="zh-CN" altLang="en-US" dirty="0"/>
          </a:p>
        </p:txBody>
      </p:sp>
      <p:sp>
        <p:nvSpPr>
          <p:cNvPr id="4" name="文本占位符 3">
            <a:extLst>
              <a:ext uri="{FF2B5EF4-FFF2-40B4-BE49-F238E27FC236}">
                <a16:creationId xmlns:a16="http://schemas.microsoft.com/office/drawing/2014/main" id="{D383F9EC-2E21-4648-B870-8ADB1F0D6835}"/>
              </a:ext>
            </a:extLst>
          </p:cNvPr>
          <p:cNvSpPr>
            <a:spLocks noGrp="1"/>
          </p:cNvSpPr>
          <p:nvPr>
            <p:ph type="body" sz="quarter" idx="16"/>
          </p:nvPr>
        </p:nvSpPr>
        <p:spPr/>
        <p:txBody>
          <a:bodyPr>
            <a:normAutofit/>
          </a:bodyPr>
          <a:lstStyle/>
          <a:p>
            <a:pPr marL="0" indent="0">
              <a:buNone/>
            </a:pPr>
            <a:r>
              <a:rPr lang="zh-CN" altLang="en-US" sz="3200" b="1" dirty="0"/>
              <a:t>云计算与数据中心</a:t>
            </a:r>
          </a:p>
        </p:txBody>
      </p:sp>
      <p:sp>
        <p:nvSpPr>
          <p:cNvPr id="12" name="文本占位符 11">
            <a:extLst>
              <a:ext uri="{FF2B5EF4-FFF2-40B4-BE49-F238E27FC236}">
                <a16:creationId xmlns:a16="http://schemas.microsoft.com/office/drawing/2014/main" id="{AA2865ED-1248-45F6-860B-982AC67CFEED}"/>
              </a:ext>
            </a:extLst>
          </p:cNvPr>
          <p:cNvSpPr>
            <a:spLocks noGrp="1"/>
          </p:cNvSpPr>
          <p:nvPr>
            <p:ph type="body" sz="quarter" idx="21"/>
          </p:nvPr>
        </p:nvSpPr>
        <p:spPr/>
        <p:txBody>
          <a:bodyPr/>
          <a:lstStyle/>
          <a:p>
            <a:r>
              <a:rPr lang="en-US" altLang="zh-CN" dirty="0"/>
              <a:t>5</a:t>
            </a:r>
            <a:endParaRPr lang="zh-CN" altLang="en-US" dirty="0"/>
          </a:p>
        </p:txBody>
      </p:sp>
    </p:spTree>
    <p:extLst>
      <p:ext uri="{BB962C8B-B14F-4D97-AF65-F5344CB8AC3E}">
        <p14:creationId xmlns:p14="http://schemas.microsoft.com/office/powerpoint/2010/main" val="4213610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a:xfrm>
            <a:off x="7556502" y="5664200"/>
            <a:ext cx="4635497" cy="781984"/>
          </a:xfrm>
        </p:spPr>
        <p:txBody>
          <a:bodyPr/>
          <a:lstStyle/>
          <a:p>
            <a:r>
              <a:rPr lang="en-US" altLang="zh-CN" sz="2000" dirty="0"/>
              <a:t>ABC</a:t>
            </a:r>
            <a:r>
              <a:rPr lang="zh-CN" altLang="en-US" sz="2000" dirty="0"/>
              <a:t>：云计算、大数据与人工智能</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5.5  </a:t>
            </a:r>
            <a:r>
              <a:rPr lang="zh-CN" altLang="en-US" dirty="0"/>
              <a:t>云计算与数据中心</a:t>
            </a:r>
          </a:p>
        </p:txBody>
      </p:sp>
      <p:pic>
        <p:nvPicPr>
          <p:cNvPr id="7" name="Picture 2">
            <a:extLst>
              <a:ext uri="{FF2B5EF4-FFF2-40B4-BE49-F238E27FC236}">
                <a16:creationId xmlns:a16="http://schemas.microsoft.com/office/drawing/2014/main" id="{DF95AFD0-A3EC-4222-8685-51CA2C396C21}"/>
              </a:ext>
            </a:extLst>
          </p:cNvPr>
          <p:cNvPicPr>
            <a:picLocks noChangeAspect="1" noChangeArrowheads="1"/>
          </p:cNvPicPr>
          <p:nvPr/>
        </p:nvPicPr>
        <p:blipFill>
          <a:blip r:embed="rId2" cstate="print"/>
          <a:srcRect/>
          <a:stretch>
            <a:fillRect/>
          </a:stretch>
        </p:blipFill>
        <p:spPr bwMode="auto">
          <a:xfrm>
            <a:off x="989513" y="2428142"/>
            <a:ext cx="4967983" cy="4250229"/>
          </a:xfrm>
          <a:prstGeom prst="rect">
            <a:avLst/>
          </a:prstGeom>
          <a:ln>
            <a:noFill/>
          </a:ln>
          <a:effectLst>
            <a:outerShdw blurRad="190500" algn="tl" rotWithShape="0">
              <a:srgbClr val="000000">
                <a:alpha val="70000"/>
              </a:srgbClr>
            </a:outerShdw>
          </a:effectLst>
        </p:spPr>
      </p:pic>
      <p:pic>
        <p:nvPicPr>
          <p:cNvPr id="8" name="Picture 3">
            <a:extLst>
              <a:ext uri="{FF2B5EF4-FFF2-40B4-BE49-F238E27FC236}">
                <a16:creationId xmlns:a16="http://schemas.microsoft.com/office/drawing/2014/main" id="{4F770BEE-307E-482F-8773-2DD9036B61F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934200" y="2428142"/>
            <a:ext cx="4967983" cy="1606314"/>
          </a:xfrm>
          <a:prstGeom prst="rect">
            <a:avLst/>
          </a:prstGeom>
          <a:ln>
            <a:noFill/>
          </a:ln>
          <a:effectLst>
            <a:outerShdw blurRad="190500" algn="tl" rotWithShape="0">
              <a:srgbClr val="000000">
                <a:alpha val="70000"/>
              </a:srgbClr>
            </a:outerShdw>
          </a:effectLst>
        </p:spPr>
      </p:pic>
      <p:pic>
        <p:nvPicPr>
          <p:cNvPr id="9" name="Picture 2">
            <a:extLst>
              <a:ext uri="{FF2B5EF4-FFF2-40B4-BE49-F238E27FC236}">
                <a16:creationId xmlns:a16="http://schemas.microsoft.com/office/drawing/2014/main" id="{4C3B3AB0-4413-4ABC-8C32-85DE2F56607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092275" y="681977"/>
            <a:ext cx="2762457" cy="147600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710221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a:xfrm>
            <a:off x="7556502" y="5664200"/>
            <a:ext cx="4635497" cy="781984"/>
          </a:xfrm>
        </p:spPr>
        <p:txBody>
          <a:bodyPr/>
          <a:lstStyle/>
          <a:p>
            <a:r>
              <a:rPr lang="zh-CN" altLang="en-US" dirty="0"/>
              <a:t>云计算：大规模数据的汇聚</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5.5  </a:t>
            </a:r>
            <a:r>
              <a:rPr lang="zh-CN" altLang="en-US"/>
              <a:t>云计算与数据中心</a:t>
            </a:r>
            <a:endParaRPr lang="zh-CN" altLang="en-US" dirty="0"/>
          </a:p>
        </p:txBody>
      </p:sp>
      <p:pic>
        <p:nvPicPr>
          <p:cNvPr id="10" name="Picture 2">
            <a:extLst>
              <a:ext uri="{FF2B5EF4-FFF2-40B4-BE49-F238E27FC236}">
                <a16:creationId xmlns:a16="http://schemas.microsoft.com/office/drawing/2014/main" id="{5594D716-6491-4798-B23A-8D32D172F8FD}"/>
              </a:ext>
            </a:extLst>
          </p:cNvPr>
          <p:cNvPicPr>
            <a:picLocks noGrp="1" noChangeAspect="1" noChangeArrowheads="1"/>
          </p:cNvPicPr>
          <p:nvPr>
            <p:ph sz="quarter" idx="15"/>
          </p:nvPr>
        </p:nvPicPr>
        <p:blipFill>
          <a:blip r:embed="rId2" cstate="print"/>
          <a:srcRect/>
          <a:stretch>
            <a:fillRect/>
          </a:stretch>
        </p:blipFill>
        <p:spPr bwMode="auto">
          <a:xfrm>
            <a:off x="5031359" y="1116552"/>
            <a:ext cx="6915150" cy="4124325"/>
          </a:xfrm>
          <a:prstGeom prst="rect">
            <a:avLst/>
          </a:prstGeom>
          <a:noFill/>
          <a:ln w="9525">
            <a:noFill/>
            <a:miter lim="800000"/>
            <a:headEnd/>
            <a:tailEnd/>
          </a:ln>
        </p:spPr>
      </p:pic>
      <p:sp>
        <p:nvSpPr>
          <p:cNvPr id="11" name="内容占位符 2">
            <a:extLst>
              <a:ext uri="{FF2B5EF4-FFF2-40B4-BE49-F238E27FC236}">
                <a16:creationId xmlns:a16="http://schemas.microsoft.com/office/drawing/2014/main" id="{97CC98C7-6054-4A05-B2EC-DB9588D800CD}"/>
              </a:ext>
            </a:extLst>
          </p:cNvPr>
          <p:cNvSpPr txBox="1">
            <a:spLocks/>
          </p:cNvSpPr>
          <p:nvPr/>
        </p:nvSpPr>
        <p:spPr>
          <a:xfrm>
            <a:off x="957072" y="2099888"/>
            <a:ext cx="3394720" cy="339447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3200" dirty="0">
                <a:latin typeface="黑体" pitchFamily="49" charset="-122"/>
                <a:ea typeface="黑体" pitchFamily="49" charset="-122"/>
              </a:rPr>
              <a:t>分布式的流行</a:t>
            </a:r>
            <a:endParaRPr lang="en-US" altLang="zh-CN" sz="3200" dirty="0">
              <a:latin typeface="黑体" pitchFamily="49" charset="-122"/>
              <a:ea typeface="黑体" pitchFamily="49" charset="-122"/>
            </a:endParaRPr>
          </a:p>
          <a:p>
            <a:pPr>
              <a:lnSpc>
                <a:spcPct val="150000"/>
              </a:lnSpc>
            </a:pPr>
            <a:r>
              <a:rPr lang="zh-CN" altLang="en-US" sz="3200" dirty="0">
                <a:latin typeface="黑体" pitchFamily="49" charset="-122"/>
                <a:ea typeface="黑体" pitchFamily="49" charset="-122"/>
              </a:rPr>
              <a:t>虚拟化的出现</a:t>
            </a:r>
            <a:endParaRPr lang="en-US" altLang="zh-CN" sz="3200" dirty="0">
              <a:latin typeface="黑体" pitchFamily="49" charset="-122"/>
              <a:ea typeface="黑体" pitchFamily="49" charset="-122"/>
            </a:endParaRPr>
          </a:p>
          <a:p>
            <a:pPr>
              <a:lnSpc>
                <a:spcPct val="150000"/>
              </a:lnSpc>
            </a:pPr>
            <a:r>
              <a:rPr lang="zh-CN" altLang="en-US" sz="3200" dirty="0">
                <a:latin typeface="黑体" pitchFamily="49" charset="-122"/>
                <a:ea typeface="黑体" pitchFamily="49" charset="-122"/>
              </a:rPr>
              <a:t>数据中心的崛起</a:t>
            </a:r>
          </a:p>
        </p:txBody>
      </p:sp>
    </p:spTree>
    <p:extLst>
      <p:ext uri="{BB962C8B-B14F-4D97-AF65-F5344CB8AC3E}">
        <p14:creationId xmlns:p14="http://schemas.microsoft.com/office/powerpoint/2010/main" val="30035283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a:xfrm>
            <a:off x="7556502" y="5664200"/>
            <a:ext cx="4635497" cy="781984"/>
          </a:xfrm>
        </p:spPr>
        <p:txBody>
          <a:bodyPr/>
          <a:lstStyle/>
          <a:p>
            <a:r>
              <a:rPr lang="zh-CN" altLang="en-US" dirty="0"/>
              <a:t>云计算的发展</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5.5  </a:t>
            </a:r>
            <a:r>
              <a:rPr lang="zh-CN" altLang="en-US"/>
              <a:t>云计算与数据中心</a:t>
            </a:r>
            <a:endParaRPr lang="zh-CN" altLang="en-US" dirty="0"/>
          </a:p>
        </p:txBody>
      </p:sp>
      <p:grpSp>
        <p:nvGrpSpPr>
          <p:cNvPr id="8" name="组合 7">
            <a:extLst>
              <a:ext uri="{FF2B5EF4-FFF2-40B4-BE49-F238E27FC236}">
                <a16:creationId xmlns:a16="http://schemas.microsoft.com/office/drawing/2014/main" id="{16F82493-8749-4DF8-80FB-87D57A0FAA24}"/>
              </a:ext>
            </a:extLst>
          </p:cNvPr>
          <p:cNvGrpSpPr/>
          <p:nvPr/>
        </p:nvGrpSpPr>
        <p:grpSpPr>
          <a:xfrm>
            <a:off x="1" y="1122487"/>
            <a:ext cx="11765280" cy="4291051"/>
            <a:chOff x="150102" y="1122488"/>
            <a:chExt cx="8526354" cy="3880922"/>
          </a:xfrm>
        </p:grpSpPr>
        <p:cxnSp>
          <p:nvCxnSpPr>
            <p:cNvPr id="9" name="Straight Connector 120">
              <a:extLst>
                <a:ext uri="{FF2B5EF4-FFF2-40B4-BE49-F238E27FC236}">
                  <a16:creationId xmlns:a16="http://schemas.microsoft.com/office/drawing/2014/main" id="{37D16349-4B8F-4C91-8FD1-2BF82DDB2BBD}"/>
                </a:ext>
              </a:extLst>
            </p:cNvPr>
            <p:cNvCxnSpPr/>
            <p:nvPr/>
          </p:nvCxnSpPr>
          <p:spPr>
            <a:xfrm rot="16200000" flipV="1">
              <a:off x="5999931" y="3432301"/>
              <a:ext cx="2152650"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01">
              <a:extLst>
                <a:ext uri="{FF2B5EF4-FFF2-40B4-BE49-F238E27FC236}">
                  <a16:creationId xmlns:a16="http://schemas.microsoft.com/office/drawing/2014/main" id="{8D10CA41-8ECF-48B1-BFDF-D88EC66A215B}"/>
                </a:ext>
              </a:extLst>
            </p:cNvPr>
            <p:cNvCxnSpPr>
              <a:endCxn id="60" idx="2"/>
            </p:cNvCxnSpPr>
            <p:nvPr/>
          </p:nvCxnSpPr>
          <p:spPr>
            <a:xfrm flipV="1">
              <a:off x="7531991" y="1586272"/>
              <a:ext cx="40298" cy="2935453"/>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98">
              <a:extLst>
                <a:ext uri="{FF2B5EF4-FFF2-40B4-BE49-F238E27FC236}">
                  <a16:creationId xmlns:a16="http://schemas.microsoft.com/office/drawing/2014/main" id="{622F608D-7A11-4694-A7E8-B6BA7FB84967}"/>
                </a:ext>
              </a:extLst>
            </p:cNvPr>
            <p:cNvCxnSpPr/>
            <p:nvPr/>
          </p:nvCxnSpPr>
          <p:spPr>
            <a:xfrm rot="5400000" flipH="1" flipV="1">
              <a:off x="6009456" y="3137026"/>
              <a:ext cx="2743200"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86">
              <a:extLst>
                <a:ext uri="{FF2B5EF4-FFF2-40B4-BE49-F238E27FC236}">
                  <a16:creationId xmlns:a16="http://schemas.microsoft.com/office/drawing/2014/main" id="{21E53081-BD68-4F2F-9DE2-F920CEF0BB2A}"/>
                </a:ext>
              </a:extLst>
            </p:cNvPr>
            <p:cNvCxnSpPr/>
            <p:nvPr/>
          </p:nvCxnSpPr>
          <p:spPr>
            <a:xfrm rot="5400000" flipH="1" flipV="1">
              <a:off x="6132549" y="3793518"/>
              <a:ext cx="1428750" cy="1466"/>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89">
              <a:extLst>
                <a:ext uri="{FF2B5EF4-FFF2-40B4-BE49-F238E27FC236}">
                  <a16:creationId xmlns:a16="http://schemas.microsoft.com/office/drawing/2014/main" id="{49AAAF70-CEE9-4AB6-8E66-91EE37E43DDF}"/>
                </a:ext>
              </a:extLst>
            </p:cNvPr>
            <p:cNvCxnSpPr/>
            <p:nvPr/>
          </p:nvCxnSpPr>
          <p:spPr>
            <a:xfrm rot="5400000" flipH="1" flipV="1">
              <a:off x="6131816" y="3700467"/>
              <a:ext cx="1600200" cy="16119"/>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82">
              <a:extLst>
                <a:ext uri="{FF2B5EF4-FFF2-40B4-BE49-F238E27FC236}">
                  <a16:creationId xmlns:a16="http://schemas.microsoft.com/office/drawing/2014/main" id="{6F0975DC-9B88-4630-B42D-EBE46E2FA852}"/>
                </a:ext>
              </a:extLst>
            </p:cNvPr>
            <p:cNvCxnSpPr/>
            <p:nvPr/>
          </p:nvCxnSpPr>
          <p:spPr>
            <a:xfrm rot="5400000" flipH="1" flipV="1">
              <a:off x="5037311" y="3994872"/>
              <a:ext cx="1029891"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72">
              <a:extLst>
                <a:ext uri="{FF2B5EF4-FFF2-40B4-BE49-F238E27FC236}">
                  <a16:creationId xmlns:a16="http://schemas.microsoft.com/office/drawing/2014/main" id="{2C3BA103-DE0B-4F25-A004-BC1E801ADEA8}"/>
                </a:ext>
              </a:extLst>
            </p:cNvPr>
            <p:cNvCxnSpPr/>
            <p:nvPr/>
          </p:nvCxnSpPr>
          <p:spPr>
            <a:xfrm rot="16200000" flipV="1">
              <a:off x="3275049" y="3222018"/>
              <a:ext cx="2571750" cy="1466"/>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78">
              <a:extLst>
                <a:ext uri="{FF2B5EF4-FFF2-40B4-BE49-F238E27FC236}">
                  <a16:creationId xmlns:a16="http://schemas.microsoft.com/office/drawing/2014/main" id="{D0AED85F-DA1A-4204-A8E7-ADD66C327D21}"/>
                </a:ext>
              </a:extLst>
            </p:cNvPr>
            <p:cNvCxnSpPr>
              <a:endCxn id="54" idx="2"/>
            </p:cNvCxnSpPr>
            <p:nvPr/>
          </p:nvCxnSpPr>
          <p:spPr>
            <a:xfrm flipV="1">
              <a:off x="3952057" y="3294818"/>
              <a:ext cx="6595" cy="1226907"/>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67">
              <a:extLst>
                <a:ext uri="{FF2B5EF4-FFF2-40B4-BE49-F238E27FC236}">
                  <a16:creationId xmlns:a16="http://schemas.microsoft.com/office/drawing/2014/main" id="{30C31646-B61D-4D3B-8D59-D7517E585417}"/>
                </a:ext>
              </a:extLst>
            </p:cNvPr>
            <p:cNvCxnSpPr/>
            <p:nvPr/>
          </p:nvCxnSpPr>
          <p:spPr>
            <a:xfrm rot="5400000" flipH="1" flipV="1">
              <a:off x="4142556" y="3708526"/>
              <a:ext cx="1600200"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56">
              <a:extLst>
                <a:ext uri="{FF2B5EF4-FFF2-40B4-BE49-F238E27FC236}">
                  <a16:creationId xmlns:a16="http://schemas.microsoft.com/office/drawing/2014/main" id="{760DFB3C-2750-4543-A17A-860036445633}"/>
                </a:ext>
              </a:extLst>
            </p:cNvPr>
            <p:cNvCxnSpPr>
              <a:endCxn id="50" idx="2"/>
            </p:cNvCxnSpPr>
            <p:nvPr/>
          </p:nvCxnSpPr>
          <p:spPr>
            <a:xfrm flipH="1" flipV="1">
              <a:off x="3448174" y="2675457"/>
              <a:ext cx="46684" cy="1846268"/>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59">
              <a:extLst>
                <a:ext uri="{FF2B5EF4-FFF2-40B4-BE49-F238E27FC236}">
                  <a16:creationId xmlns:a16="http://schemas.microsoft.com/office/drawing/2014/main" id="{5572AB3D-F586-468C-9BBE-D18BA6A9C4B8}"/>
                </a:ext>
              </a:extLst>
            </p:cNvPr>
            <p:cNvCxnSpPr>
              <a:endCxn id="51" idx="2"/>
            </p:cNvCxnSpPr>
            <p:nvPr/>
          </p:nvCxnSpPr>
          <p:spPr>
            <a:xfrm flipH="1" flipV="1">
              <a:off x="3498476" y="1540791"/>
              <a:ext cx="72583" cy="2967843"/>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53">
              <a:extLst>
                <a:ext uri="{FF2B5EF4-FFF2-40B4-BE49-F238E27FC236}">
                  <a16:creationId xmlns:a16="http://schemas.microsoft.com/office/drawing/2014/main" id="{5E33F00A-691A-410F-8DAE-CC114589BB32}"/>
                </a:ext>
              </a:extLst>
            </p:cNvPr>
            <p:cNvCxnSpPr>
              <a:endCxn id="49" idx="2"/>
            </p:cNvCxnSpPr>
            <p:nvPr/>
          </p:nvCxnSpPr>
          <p:spPr>
            <a:xfrm flipH="1" flipV="1">
              <a:off x="3190728" y="2408993"/>
              <a:ext cx="74068" cy="2119881"/>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36">
              <a:extLst>
                <a:ext uri="{FF2B5EF4-FFF2-40B4-BE49-F238E27FC236}">
                  <a16:creationId xmlns:a16="http://schemas.microsoft.com/office/drawing/2014/main" id="{053E60AD-CFE4-406E-BB48-CF75BE9A87DA}"/>
                </a:ext>
              </a:extLst>
            </p:cNvPr>
            <p:cNvCxnSpPr/>
            <p:nvPr/>
          </p:nvCxnSpPr>
          <p:spPr>
            <a:xfrm rot="5400000" flipH="1" flipV="1">
              <a:off x="4981489" y="3021994"/>
              <a:ext cx="2971800" cy="1465"/>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4">
              <a:extLst>
                <a:ext uri="{FF2B5EF4-FFF2-40B4-BE49-F238E27FC236}">
                  <a16:creationId xmlns:a16="http://schemas.microsoft.com/office/drawing/2014/main" id="{5C22BDCA-D3D2-4402-99F0-B1AC683C56FE}"/>
                </a:ext>
              </a:extLst>
            </p:cNvPr>
            <p:cNvCxnSpPr/>
            <p:nvPr/>
          </p:nvCxnSpPr>
          <p:spPr>
            <a:xfrm rot="5400000">
              <a:off x="-341338" y="2901282"/>
              <a:ext cx="3557588" cy="0"/>
            </a:xfrm>
            <a:prstGeom prst="line">
              <a:avLst/>
            </a:prstGeom>
            <a:ln>
              <a:solidFill>
                <a:schemeClr val="tx1">
                  <a:lumMod val="65000"/>
                  <a:lumOff val="35000"/>
                </a:schemeClr>
              </a:solidFill>
              <a:headEnd type="stealth"/>
            </a:ln>
          </p:spPr>
          <p:style>
            <a:lnRef idx="1">
              <a:schemeClr val="accent1"/>
            </a:lnRef>
            <a:fillRef idx="0">
              <a:schemeClr val="accent1"/>
            </a:fillRef>
            <a:effectRef idx="0">
              <a:schemeClr val="accent1"/>
            </a:effectRef>
            <a:fontRef idx="minor">
              <a:schemeClr val="tx1"/>
            </a:fontRef>
          </p:style>
        </p:cxnSp>
        <p:cxnSp>
          <p:nvCxnSpPr>
            <p:cNvPr id="25" name="Straight Connector 10">
              <a:extLst>
                <a:ext uri="{FF2B5EF4-FFF2-40B4-BE49-F238E27FC236}">
                  <a16:creationId xmlns:a16="http://schemas.microsoft.com/office/drawing/2014/main" id="{F060026A-062C-4EBB-8AA9-F5504F7921E8}"/>
                </a:ext>
              </a:extLst>
            </p:cNvPr>
            <p:cNvCxnSpPr/>
            <p:nvPr/>
          </p:nvCxnSpPr>
          <p:spPr>
            <a:xfrm>
              <a:off x="370656" y="4508626"/>
              <a:ext cx="8305800" cy="1191"/>
            </a:xfrm>
            <a:prstGeom prst="line">
              <a:avLst/>
            </a:prstGeom>
            <a:ln>
              <a:solidFill>
                <a:schemeClr val="tx1">
                  <a:lumMod val="65000"/>
                  <a:lumOff val="35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26" name="Straight Connector 12">
              <a:extLst>
                <a:ext uri="{FF2B5EF4-FFF2-40B4-BE49-F238E27FC236}">
                  <a16:creationId xmlns:a16="http://schemas.microsoft.com/office/drawing/2014/main" id="{8A48D600-9AFC-4EAD-B09A-C8C39980788A}"/>
                </a:ext>
              </a:extLst>
            </p:cNvPr>
            <p:cNvCxnSpPr/>
            <p:nvPr/>
          </p:nvCxnSpPr>
          <p:spPr>
            <a:xfrm rot="5400000">
              <a:off x="1503399" y="4593618"/>
              <a:ext cx="171450" cy="146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13">
              <a:extLst>
                <a:ext uri="{FF2B5EF4-FFF2-40B4-BE49-F238E27FC236}">
                  <a16:creationId xmlns:a16="http://schemas.microsoft.com/office/drawing/2014/main" id="{3C37CC67-E547-4C76-A918-E6DA441C217E}"/>
                </a:ext>
              </a:extLst>
            </p:cNvPr>
            <p:cNvCxnSpPr/>
            <p:nvPr/>
          </p:nvCxnSpPr>
          <p:spPr>
            <a:xfrm rot="5400000">
              <a:off x="2495464" y="4593619"/>
              <a:ext cx="171450" cy="146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14">
              <a:extLst>
                <a:ext uri="{FF2B5EF4-FFF2-40B4-BE49-F238E27FC236}">
                  <a16:creationId xmlns:a16="http://schemas.microsoft.com/office/drawing/2014/main" id="{7F1C9687-EEE5-4AB6-AB40-47F8363AA5E3}"/>
                </a:ext>
              </a:extLst>
            </p:cNvPr>
            <p:cNvCxnSpPr/>
            <p:nvPr/>
          </p:nvCxnSpPr>
          <p:spPr>
            <a:xfrm rot="5400000">
              <a:off x="3486064" y="4593619"/>
              <a:ext cx="171450" cy="146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15">
              <a:extLst>
                <a:ext uri="{FF2B5EF4-FFF2-40B4-BE49-F238E27FC236}">
                  <a16:creationId xmlns:a16="http://schemas.microsoft.com/office/drawing/2014/main" id="{C11BFAA1-757F-4F58-8444-00427889CC23}"/>
                </a:ext>
              </a:extLst>
            </p:cNvPr>
            <p:cNvCxnSpPr/>
            <p:nvPr/>
          </p:nvCxnSpPr>
          <p:spPr>
            <a:xfrm rot="5400000">
              <a:off x="4475199" y="4593618"/>
              <a:ext cx="171450" cy="146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16">
              <a:extLst>
                <a:ext uri="{FF2B5EF4-FFF2-40B4-BE49-F238E27FC236}">
                  <a16:creationId xmlns:a16="http://schemas.microsoft.com/office/drawing/2014/main" id="{842C624D-77F0-4E93-A02D-A50BCB610041}"/>
                </a:ext>
              </a:extLst>
            </p:cNvPr>
            <p:cNvCxnSpPr/>
            <p:nvPr/>
          </p:nvCxnSpPr>
          <p:spPr>
            <a:xfrm rot="5400000">
              <a:off x="5465799" y="4593618"/>
              <a:ext cx="171450" cy="146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17">
              <a:extLst>
                <a:ext uri="{FF2B5EF4-FFF2-40B4-BE49-F238E27FC236}">
                  <a16:creationId xmlns:a16="http://schemas.microsoft.com/office/drawing/2014/main" id="{8CEEF1D0-FCD6-4EA6-9FBD-A8AFFBA4D311}"/>
                </a:ext>
              </a:extLst>
            </p:cNvPr>
            <p:cNvCxnSpPr/>
            <p:nvPr/>
          </p:nvCxnSpPr>
          <p:spPr>
            <a:xfrm rot="5400000">
              <a:off x="6456399" y="4593618"/>
              <a:ext cx="171450" cy="146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18">
              <a:extLst>
                <a:ext uri="{FF2B5EF4-FFF2-40B4-BE49-F238E27FC236}">
                  <a16:creationId xmlns:a16="http://schemas.microsoft.com/office/drawing/2014/main" id="{443E71D9-9C26-4445-8730-C875E83E5155}"/>
                </a:ext>
              </a:extLst>
            </p:cNvPr>
            <p:cNvCxnSpPr/>
            <p:nvPr/>
          </p:nvCxnSpPr>
          <p:spPr>
            <a:xfrm rot="5400000">
              <a:off x="7446999" y="4593618"/>
              <a:ext cx="171450" cy="146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3" name="TextBox 21">
              <a:extLst>
                <a:ext uri="{FF2B5EF4-FFF2-40B4-BE49-F238E27FC236}">
                  <a16:creationId xmlns:a16="http://schemas.microsoft.com/office/drawing/2014/main" id="{D06AA5B8-6AC5-47BE-8E08-6B2B7B9AF134}"/>
                </a:ext>
              </a:extLst>
            </p:cNvPr>
            <p:cNvSpPr txBox="1">
              <a:spLocks noChangeArrowheads="1"/>
            </p:cNvSpPr>
            <p:nvPr/>
          </p:nvSpPr>
          <p:spPr bwMode="auto">
            <a:xfrm>
              <a:off x="1293849" y="4653883"/>
              <a:ext cx="626552" cy="349527"/>
            </a:xfrm>
            <a:prstGeom prst="rect">
              <a:avLst/>
            </a:prstGeom>
            <a:noFill/>
            <a:ln w="9525">
              <a:noFill/>
              <a:miter lim="800000"/>
              <a:headEnd/>
              <a:tailEnd/>
            </a:ln>
          </p:spPr>
          <p:txBody>
            <a:bodyPr wrap="none" lIns="77925" tIns="38963" rIns="77925" bIns="38963">
              <a:spAutoFit/>
            </a:bodyPr>
            <a:lstStyle/>
            <a:p>
              <a:r>
                <a:rPr lang="en-US" altLang="zh-CN" sz="2000" dirty="0">
                  <a:latin typeface="Arial" panose="020B0604020202020204" pitchFamily="34" charset="0"/>
                  <a:cs typeface="Arial" panose="020B0604020202020204" pitchFamily="34" charset="0"/>
                </a:rPr>
                <a:t>1950</a:t>
              </a:r>
            </a:p>
          </p:txBody>
        </p:sp>
        <p:sp>
          <p:nvSpPr>
            <p:cNvPr id="34" name="TextBox 22">
              <a:extLst>
                <a:ext uri="{FF2B5EF4-FFF2-40B4-BE49-F238E27FC236}">
                  <a16:creationId xmlns:a16="http://schemas.microsoft.com/office/drawing/2014/main" id="{428A432E-2449-4E30-A911-9257D233BF15}"/>
                </a:ext>
              </a:extLst>
            </p:cNvPr>
            <p:cNvSpPr txBox="1">
              <a:spLocks noChangeArrowheads="1"/>
            </p:cNvSpPr>
            <p:nvPr/>
          </p:nvSpPr>
          <p:spPr bwMode="auto">
            <a:xfrm>
              <a:off x="2284449" y="4653883"/>
              <a:ext cx="626552" cy="349527"/>
            </a:xfrm>
            <a:prstGeom prst="rect">
              <a:avLst/>
            </a:prstGeom>
            <a:noFill/>
            <a:ln w="9525">
              <a:noFill/>
              <a:miter lim="800000"/>
              <a:headEnd/>
              <a:tailEnd/>
            </a:ln>
          </p:spPr>
          <p:txBody>
            <a:bodyPr wrap="none" lIns="77925" tIns="38963" rIns="77925" bIns="38963">
              <a:spAutoFit/>
            </a:bodyPr>
            <a:lstStyle/>
            <a:p>
              <a:r>
                <a:rPr lang="en-US" altLang="zh-CN" sz="2000" dirty="0">
                  <a:latin typeface="Arial" panose="020B0604020202020204" pitchFamily="34" charset="0"/>
                  <a:cs typeface="Arial" panose="020B0604020202020204" pitchFamily="34" charset="0"/>
                </a:rPr>
                <a:t>1960</a:t>
              </a:r>
            </a:p>
          </p:txBody>
        </p:sp>
        <p:sp>
          <p:nvSpPr>
            <p:cNvPr id="35" name="TextBox 23">
              <a:extLst>
                <a:ext uri="{FF2B5EF4-FFF2-40B4-BE49-F238E27FC236}">
                  <a16:creationId xmlns:a16="http://schemas.microsoft.com/office/drawing/2014/main" id="{7E6D10AC-B18B-46AF-9B5F-26A7DBA7EF09}"/>
                </a:ext>
              </a:extLst>
            </p:cNvPr>
            <p:cNvSpPr txBox="1">
              <a:spLocks noChangeArrowheads="1"/>
            </p:cNvSpPr>
            <p:nvPr/>
          </p:nvSpPr>
          <p:spPr bwMode="auto">
            <a:xfrm>
              <a:off x="3275049" y="4653883"/>
              <a:ext cx="626552" cy="349527"/>
            </a:xfrm>
            <a:prstGeom prst="rect">
              <a:avLst/>
            </a:prstGeom>
            <a:noFill/>
            <a:ln w="9525">
              <a:noFill/>
              <a:miter lim="800000"/>
              <a:headEnd/>
              <a:tailEnd/>
            </a:ln>
          </p:spPr>
          <p:txBody>
            <a:bodyPr wrap="none" lIns="77925" tIns="38963" rIns="77925" bIns="38963">
              <a:spAutoFit/>
            </a:bodyPr>
            <a:lstStyle/>
            <a:p>
              <a:r>
                <a:rPr lang="en-US" altLang="zh-CN" sz="2000" dirty="0">
                  <a:latin typeface="Arial" panose="020B0604020202020204" pitchFamily="34" charset="0"/>
                  <a:cs typeface="Arial" panose="020B0604020202020204" pitchFamily="34" charset="0"/>
                </a:rPr>
                <a:t>1970</a:t>
              </a:r>
            </a:p>
          </p:txBody>
        </p:sp>
        <p:sp>
          <p:nvSpPr>
            <p:cNvPr id="36" name="TextBox 24">
              <a:extLst>
                <a:ext uri="{FF2B5EF4-FFF2-40B4-BE49-F238E27FC236}">
                  <a16:creationId xmlns:a16="http://schemas.microsoft.com/office/drawing/2014/main" id="{2F9D4CEA-D1D2-4373-BBE9-576341603629}"/>
                </a:ext>
              </a:extLst>
            </p:cNvPr>
            <p:cNvSpPr txBox="1">
              <a:spLocks noChangeArrowheads="1"/>
            </p:cNvSpPr>
            <p:nvPr/>
          </p:nvSpPr>
          <p:spPr bwMode="auto">
            <a:xfrm>
              <a:off x="4265649" y="4653883"/>
              <a:ext cx="626552" cy="349527"/>
            </a:xfrm>
            <a:prstGeom prst="rect">
              <a:avLst/>
            </a:prstGeom>
            <a:noFill/>
            <a:ln w="9525">
              <a:noFill/>
              <a:miter lim="800000"/>
              <a:headEnd/>
              <a:tailEnd/>
            </a:ln>
          </p:spPr>
          <p:txBody>
            <a:bodyPr wrap="none" lIns="77925" tIns="38963" rIns="77925" bIns="38963">
              <a:spAutoFit/>
            </a:bodyPr>
            <a:lstStyle/>
            <a:p>
              <a:r>
                <a:rPr lang="en-US" altLang="zh-CN" sz="2000" dirty="0">
                  <a:latin typeface="Arial" panose="020B0604020202020204" pitchFamily="34" charset="0"/>
                  <a:cs typeface="Arial" panose="020B0604020202020204" pitchFamily="34" charset="0"/>
                </a:rPr>
                <a:t>1980</a:t>
              </a:r>
            </a:p>
          </p:txBody>
        </p:sp>
        <p:sp>
          <p:nvSpPr>
            <p:cNvPr id="37" name="TextBox 25">
              <a:extLst>
                <a:ext uri="{FF2B5EF4-FFF2-40B4-BE49-F238E27FC236}">
                  <a16:creationId xmlns:a16="http://schemas.microsoft.com/office/drawing/2014/main" id="{09FC31C0-F8B0-4B54-AC8D-AA1C58B6ACF6}"/>
                </a:ext>
              </a:extLst>
            </p:cNvPr>
            <p:cNvSpPr txBox="1">
              <a:spLocks noChangeArrowheads="1"/>
            </p:cNvSpPr>
            <p:nvPr/>
          </p:nvSpPr>
          <p:spPr bwMode="auto">
            <a:xfrm>
              <a:off x="5256249" y="4653883"/>
              <a:ext cx="626552" cy="349527"/>
            </a:xfrm>
            <a:prstGeom prst="rect">
              <a:avLst/>
            </a:prstGeom>
            <a:noFill/>
            <a:ln w="9525">
              <a:noFill/>
              <a:miter lim="800000"/>
              <a:headEnd/>
              <a:tailEnd/>
            </a:ln>
          </p:spPr>
          <p:txBody>
            <a:bodyPr wrap="none" lIns="77925" tIns="38963" rIns="77925" bIns="38963">
              <a:spAutoFit/>
            </a:bodyPr>
            <a:lstStyle/>
            <a:p>
              <a:r>
                <a:rPr lang="en-US" altLang="zh-CN" sz="2000" dirty="0">
                  <a:latin typeface="Arial" panose="020B0604020202020204" pitchFamily="34" charset="0"/>
                  <a:cs typeface="Arial" panose="020B0604020202020204" pitchFamily="34" charset="0"/>
                </a:rPr>
                <a:t>1990</a:t>
              </a:r>
            </a:p>
          </p:txBody>
        </p:sp>
        <p:sp>
          <p:nvSpPr>
            <p:cNvPr id="38" name="TextBox 26">
              <a:extLst>
                <a:ext uri="{FF2B5EF4-FFF2-40B4-BE49-F238E27FC236}">
                  <a16:creationId xmlns:a16="http://schemas.microsoft.com/office/drawing/2014/main" id="{C2795134-A54F-4B19-B012-0907F35D1CD5}"/>
                </a:ext>
              </a:extLst>
            </p:cNvPr>
            <p:cNvSpPr txBox="1">
              <a:spLocks noChangeArrowheads="1"/>
            </p:cNvSpPr>
            <p:nvPr/>
          </p:nvSpPr>
          <p:spPr bwMode="auto">
            <a:xfrm>
              <a:off x="6246849" y="4653883"/>
              <a:ext cx="626552" cy="349527"/>
            </a:xfrm>
            <a:prstGeom prst="rect">
              <a:avLst/>
            </a:prstGeom>
            <a:noFill/>
            <a:ln w="9525">
              <a:noFill/>
              <a:miter lim="800000"/>
              <a:headEnd/>
              <a:tailEnd/>
            </a:ln>
          </p:spPr>
          <p:txBody>
            <a:bodyPr wrap="none" lIns="77925" tIns="38963" rIns="77925" bIns="38963">
              <a:spAutoFit/>
            </a:bodyPr>
            <a:lstStyle/>
            <a:p>
              <a:r>
                <a:rPr lang="en-US" altLang="zh-CN" sz="2000" dirty="0">
                  <a:latin typeface="Arial" panose="020B0604020202020204" pitchFamily="34" charset="0"/>
                  <a:cs typeface="Arial" panose="020B0604020202020204" pitchFamily="34" charset="0"/>
                </a:rPr>
                <a:t>2000</a:t>
              </a:r>
            </a:p>
          </p:txBody>
        </p:sp>
        <p:sp>
          <p:nvSpPr>
            <p:cNvPr id="39" name="TextBox 27">
              <a:extLst>
                <a:ext uri="{FF2B5EF4-FFF2-40B4-BE49-F238E27FC236}">
                  <a16:creationId xmlns:a16="http://schemas.microsoft.com/office/drawing/2014/main" id="{26C50537-8D02-446A-B060-755846802EF9}"/>
                </a:ext>
              </a:extLst>
            </p:cNvPr>
            <p:cNvSpPr txBox="1">
              <a:spLocks noChangeArrowheads="1"/>
            </p:cNvSpPr>
            <p:nvPr/>
          </p:nvSpPr>
          <p:spPr bwMode="auto">
            <a:xfrm>
              <a:off x="7237449" y="4653883"/>
              <a:ext cx="626552" cy="349527"/>
            </a:xfrm>
            <a:prstGeom prst="rect">
              <a:avLst/>
            </a:prstGeom>
            <a:noFill/>
            <a:ln w="9525">
              <a:noFill/>
              <a:miter lim="800000"/>
              <a:headEnd/>
              <a:tailEnd/>
            </a:ln>
          </p:spPr>
          <p:txBody>
            <a:bodyPr wrap="none" lIns="77925" tIns="38963" rIns="77925" bIns="38963">
              <a:spAutoFit/>
            </a:bodyPr>
            <a:lstStyle/>
            <a:p>
              <a:r>
                <a:rPr lang="en-US" altLang="zh-CN" sz="2000" dirty="0">
                  <a:latin typeface="Arial" panose="020B0604020202020204" pitchFamily="34" charset="0"/>
                  <a:cs typeface="Arial" panose="020B0604020202020204" pitchFamily="34" charset="0"/>
                </a:rPr>
                <a:t>2010</a:t>
              </a:r>
            </a:p>
          </p:txBody>
        </p:sp>
        <p:sp>
          <p:nvSpPr>
            <p:cNvPr id="40" name="Rectangle 28">
              <a:extLst>
                <a:ext uri="{FF2B5EF4-FFF2-40B4-BE49-F238E27FC236}">
                  <a16:creationId xmlns:a16="http://schemas.microsoft.com/office/drawing/2014/main" id="{BC866C5C-89BC-4673-B096-248EF65A255A}"/>
                </a:ext>
              </a:extLst>
            </p:cNvPr>
            <p:cNvSpPr/>
            <p:nvPr/>
          </p:nvSpPr>
          <p:spPr>
            <a:xfrm>
              <a:off x="1742256" y="4108576"/>
              <a:ext cx="6553200" cy="114300"/>
            </a:xfrm>
            <a:prstGeom prst="rect">
              <a:avLst/>
            </a:prstGeom>
            <a:gradFill flip="none" rotWithShape="1">
              <a:gsLst>
                <a:gs pos="0">
                  <a:srgbClr val="FFFA8F"/>
                </a:gs>
                <a:gs pos="11000">
                  <a:srgbClr val="FFFF00"/>
                </a:gs>
                <a:gs pos="36000">
                  <a:srgbClr val="FF0300">
                    <a:alpha val="99000"/>
                  </a:srgbClr>
                </a:gs>
                <a:gs pos="59000">
                  <a:srgbClr val="FFC000"/>
                </a:gs>
                <a:gs pos="64000">
                  <a:srgbClr val="FFFF00"/>
                </a:gs>
                <a:gs pos="88000">
                  <a:schemeClr val="bg1"/>
                </a:gs>
              </a:gsLst>
              <a:lin ang="0" scaled="1"/>
              <a:tileRect/>
            </a:gradFill>
            <a:ln w="12700">
              <a:solidFill>
                <a:schemeClr val="bg1">
                  <a:lumMod val="8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7925" tIns="38963" rIns="77925" bIns="38963" anchor="ctr"/>
            <a:lstStyle/>
            <a:p>
              <a:pPr>
                <a:defRPr/>
              </a:pPr>
              <a:endParaRPr lang="en-US" sz="2800">
                <a:latin typeface="Arial" panose="020B0604020202020204" pitchFamily="34" charset="0"/>
                <a:cs typeface="Arial" panose="020B0604020202020204" pitchFamily="34" charset="0"/>
              </a:endParaRPr>
            </a:p>
          </p:txBody>
        </p:sp>
        <p:sp>
          <p:nvSpPr>
            <p:cNvPr id="41" name="TextBox 29">
              <a:extLst>
                <a:ext uri="{FF2B5EF4-FFF2-40B4-BE49-F238E27FC236}">
                  <a16:creationId xmlns:a16="http://schemas.microsoft.com/office/drawing/2014/main" id="{AF1A79DC-E473-43E2-8069-48CCE5C45911}"/>
                </a:ext>
              </a:extLst>
            </p:cNvPr>
            <p:cNvSpPr txBox="1">
              <a:spLocks noChangeArrowheads="1"/>
            </p:cNvSpPr>
            <p:nvPr/>
          </p:nvSpPr>
          <p:spPr bwMode="auto">
            <a:xfrm>
              <a:off x="150102" y="4051426"/>
              <a:ext cx="1287355" cy="349527"/>
            </a:xfrm>
            <a:prstGeom prst="rect">
              <a:avLst/>
            </a:prstGeom>
            <a:noFill/>
            <a:ln w="9525">
              <a:noFill/>
              <a:miter lim="800000"/>
              <a:headEnd/>
              <a:tailEnd/>
            </a:ln>
          </p:spPr>
          <p:txBody>
            <a:bodyPr wrap="none" lIns="77925" tIns="38963" rIns="77925" bIns="38963">
              <a:spAutoFit/>
            </a:bodyPr>
            <a:lstStyle/>
            <a:p>
              <a:pPr algn="r"/>
              <a:r>
                <a:rPr lang="en-US" altLang="zh-CN" sz="2000" dirty="0">
                  <a:latin typeface="Arial" panose="020B0604020202020204" pitchFamily="34" charset="0"/>
                  <a:cs typeface="Arial" panose="020B0604020202020204" pitchFamily="34" charset="0"/>
                </a:rPr>
                <a:t>Mainframes</a:t>
              </a:r>
            </a:p>
          </p:txBody>
        </p:sp>
        <p:sp>
          <p:nvSpPr>
            <p:cNvPr id="42" name="Rectangle 30">
              <a:extLst>
                <a:ext uri="{FF2B5EF4-FFF2-40B4-BE49-F238E27FC236}">
                  <a16:creationId xmlns:a16="http://schemas.microsoft.com/office/drawing/2014/main" id="{FC2EC74D-FD8C-4FC0-863A-2A891DF96D39}"/>
                </a:ext>
              </a:extLst>
            </p:cNvPr>
            <p:cNvSpPr/>
            <p:nvPr/>
          </p:nvSpPr>
          <p:spPr>
            <a:xfrm>
              <a:off x="3342456" y="3796632"/>
              <a:ext cx="4953000" cy="114300"/>
            </a:xfrm>
            <a:prstGeom prst="rect">
              <a:avLst/>
            </a:prstGeom>
            <a:gradFill>
              <a:gsLst>
                <a:gs pos="0">
                  <a:schemeClr val="bg1"/>
                </a:gs>
                <a:gs pos="20000">
                  <a:srgbClr val="FFFA8F"/>
                </a:gs>
                <a:gs pos="31000">
                  <a:srgbClr val="FFFF00"/>
                </a:gs>
                <a:gs pos="36000">
                  <a:srgbClr val="FFC000"/>
                </a:gs>
                <a:gs pos="48000">
                  <a:srgbClr val="FF0000"/>
                </a:gs>
                <a:gs pos="100000">
                  <a:srgbClr val="FFFF00"/>
                </a:gs>
              </a:gsLst>
              <a:lin ang="0" scaled="1"/>
            </a:gradFill>
            <a:ln w="12700">
              <a:solidFill>
                <a:schemeClr val="bg1">
                  <a:lumMod val="8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7925" tIns="38963" rIns="77925" bIns="38963" anchor="ctr"/>
            <a:lstStyle/>
            <a:p>
              <a:pPr>
                <a:defRPr/>
              </a:pPr>
              <a:endParaRPr lang="en-US" sz="2800">
                <a:latin typeface="Arial" panose="020B0604020202020204" pitchFamily="34" charset="0"/>
                <a:cs typeface="Arial" panose="020B0604020202020204" pitchFamily="34" charset="0"/>
              </a:endParaRPr>
            </a:p>
          </p:txBody>
        </p:sp>
        <p:sp>
          <p:nvSpPr>
            <p:cNvPr id="43" name="TextBox 31">
              <a:extLst>
                <a:ext uri="{FF2B5EF4-FFF2-40B4-BE49-F238E27FC236}">
                  <a16:creationId xmlns:a16="http://schemas.microsoft.com/office/drawing/2014/main" id="{F9445854-C3D4-4B10-85E7-FE016D32D057}"/>
                </a:ext>
              </a:extLst>
            </p:cNvPr>
            <p:cNvSpPr txBox="1">
              <a:spLocks noChangeArrowheads="1"/>
            </p:cNvSpPr>
            <p:nvPr/>
          </p:nvSpPr>
          <p:spPr bwMode="auto">
            <a:xfrm>
              <a:off x="552365" y="3739483"/>
              <a:ext cx="945228" cy="349527"/>
            </a:xfrm>
            <a:prstGeom prst="rect">
              <a:avLst/>
            </a:prstGeom>
            <a:noFill/>
            <a:ln w="9525">
              <a:noFill/>
              <a:miter lim="800000"/>
              <a:headEnd/>
              <a:tailEnd/>
            </a:ln>
          </p:spPr>
          <p:txBody>
            <a:bodyPr wrap="none" lIns="77925" tIns="38963" rIns="77925" bIns="38963">
              <a:spAutoFit/>
            </a:bodyPr>
            <a:lstStyle/>
            <a:p>
              <a:r>
                <a:rPr lang="en-US" altLang="zh-CN" sz="2000" dirty="0">
                  <a:latin typeface="Arial" panose="020B0604020202020204" pitchFamily="34" charset="0"/>
                  <a:cs typeface="Arial" panose="020B0604020202020204" pitchFamily="34" charset="0"/>
                </a:rPr>
                <a:t>Clusters</a:t>
              </a:r>
            </a:p>
          </p:txBody>
        </p:sp>
        <p:sp>
          <p:nvSpPr>
            <p:cNvPr id="44" name="Rectangle 35">
              <a:extLst>
                <a:ext uri="{FF2B5EF4-FFF2-40B4-BE49-F238E27FC236}">
                  <a16:creationId xmlns:a16="http://schemas.microsoft.com/office/drawing/2014/main" id="{97CEBF3C-DAFC-4C46-ADEE-D78DFEC2E03E}"/>
                </a:ext>
              </a:extLst>
            </p:cNvPr>
            <p:cNvSpPr/>
            <p:nvPr/>
          </p:nvSpPr>
          <p:spPr>
            <a:xfrm>
              <a:off x="6161856" y="3447780"/>
              <a:ext cx="2133600" cy="114300"/>
            </a:xfrm>
            <a:prstGeom prst="rect">
              <a:avLst/>
            </a:prstGeom>
            <a:gradFill>
              <a:gsLst>
                <a:gs pos="0">
                  <a:schemeClr val="bg1"/>
                </a:gs>
                <a:gs pos="6000">
                  <a:srgbClr val="FFFA8F"/>
                </a:gs>
                <a:gs pos="7000">
                  <a:srgbClr val="FFFF00"/>
                </a:gs>
                <a:gs pos="25000">
                  <a:srgbClr val="FFC000"/>
                </a:gs>
                <a:gs pos="48000">
                  <a:srgbClr val="FF0000"/>
                </a:gs>
                <a:gs pos="91000">
                  <a:srgbClr val="FFC000"/>
                </a:gs>
                <a:gs pos="100000">
                  <a:srgbClr val="FFFF00"/>
                </a:gs>
              </a:gsLst>
              <a:lin ang="0" scaled="1"/>
            </a:gradFill>
            <a:ln w="12700">
              <a:solidFill>
                <a:schemeClr val="bg1">
                  <a:lumMod val="8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7925" tIns="38963" rIns="77925" bIns="38963" anchor="ctr"/>
            <a:lstStyle/>
            <a:p>
              <a:pPr>
                <a:defRPr/>
              </a:pPr>
              <a:endParaRPr lang="en-US" sz="2800">
                <a:latin typeface="Arial" panose="020B0604020202020204" pitchFamily="34" charset="0"/>
                <a:cs typeface="Arial" panose="020B0604020202020204" pitchFamily="34" charset="0"/>
              </a:endParaRPr>
            </a:p>
          </p:txBody>
        </p:sp>
        <p:sp>
          <p:nvSpPr>
            <p:cNvPr id="45" name="TextBox 37">
              <a:extLst>
                <a:ext uri="{FF2B5EF4-FFF2-40B4-BE49-F238E27FC236}">
                  <a16:creationId xmlns:a16="http://schemas.microsoft.com/office/drawing/2014/main" id="{7F662902-BAEB-46D2-B0B9-7DC26367B7B2}"/>
                </a:ext>
              </a:extLst>
            </p:cNvPr>
            <p:cNvSpPr txBox="1"/>
            <p:nvPr/>
          </p:nvSpPr>
          <p:spPr>
            <a:xfrm>
              <a:off x="5167720" y="1299893"/>
              <a:ext cx="1478095" cy="263521"/>
            </a:xfrm>
            <a:prstGeom prst="roundRect">
              <a:avLst/>
            </a:prstGeom>
            <a:solidFill>
              <a:srgbClr val="FFFA8F">
                <a:alpha val="50000"/>
              </a:srgbClr>
            </a:solidFill>
            <a:ln>
              <a:solidFill>
                <a:schemeClr val="bg1">
                  <a:lumMod val="85000"/>
                </a:schemeClr>
              </a:solidFill>
            </a:ln>
          </p:spPr>
          <p:txBody>
            <a:bodyPr wrap="none" lIns="77925" tIns="38963" rIns="77925" bIns="38963">
              <a:spAutoFit/>
            </a:bodyPr>
            <a:lstStyle/>
            <a:p>
              <a:pPr>
                <a:defRPr/>
              </a:pPr>
              <a:r>
                <a:rPr lang="en-US" sz="1200" dirty="0">
                  <a:latin typeface="Arial" panose="020B0604020202020204" pitchFamily="34" charset="0"/>
                  <a:cs typeface="Arial" panose="020B0604020202020204" pitchFamily="34" charset="0"/>
                </a:rPr>
                <a:t>1999:  Grid Computing</a:t>
              </a:r>
            </a:p>
          </p:txBody>
        </p:sp>
        <p:sp>
          <p:nvSpPr>
            <p:cNvPr id="46" name="Rectangle 41">
              <a:extLst>
                <a:ext uri="{FF2B5EF4-FFF2-40B4-BE49-F238E27FC236}">
                  <a16:creationId xmlns:a16="http://schemas.microsoft.com/office/drawing/2014/main" id="{B00BCA1B-1405-45E6-BC95-D586F75D856F}"/>
                </a:ext>
              </a:extLst>
            </p:cNvPr>
            <p:cNvSpPr/>
            <p:nvPr/>
          </p:nvSpPr>
          <p:spPr>
            <a:xfrm>
              <a:off x="7228656" y="3137026"/>
              <a:ext cx="1066800" cy="114300"/>
            </a:xfrm>
            <a:prstGeom prst="rect">
              <a:avLst/>
            </a:prstGeom>
            <a:gradFill>
              <a:gsLst>
                <a:gs pos="0">
                  <a:schemeClr val="bg1"/>
                </a:gs>
                <a:gs pos="6000">
                  <a:srgbClr val="FFFA8F"/>
                </a:gs>
                <a:gs pos="7000">
                  <a:srgbClr val="FFFF00"/>
                </a:gs>
                <a:gs pos="25000">
                  <a:srgbClr val="FFC000"/>
                </a:gs>
                <a:gs pos="48000">
                  <a:srgbClr val="FF0000"/>
                </a:gs>
                <a:gs pos="91000">
                  <a:srgbClr val="FFC000"/>
                </a:gs>
                <a:gs pos="100000">
                  <a:srgbClr val="FFFF00"/>
                </a:gs>
              </a:gsLst>
              <a:lin ang="0" scaled="1"/>
            </a:gradFill>
            <a:ln w="12700">
              <a:solidFill>
                <a:schemeClr val="bg1">
                  <a:lumMod val="8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7925" tIns="38963" rIns="77925" bIns="38963" anchor="ctr"/>
            <a:lstStyle/>
            <a:p>
              <a:pPr>
                <a:defRPr/>
              </a:pPr>
              <a:endParaRPr lang="en-US" sz="2800">
                <a:latin typeface="Arial" panose="020B0604020202020204" pitchFamily="34" charset="0"/>
                <a:cs typeface="Arial" panose="020B0604020202020204" pitchFamily="34" charset="0"/>
              </a:endParaRPr>
            </a:p>
          </p:txBody>
        </p:sp>
        <p:sp>
          <p:nvSpPr>
            <p:cNvPr id="47" name="TextBox 42">
              <a:extLst>
                <a:ext uri="{FF2B5EF4-FFF2-40B4-BE49-F238E27FC236}">
                  <a16:creationId xmlns:a16="http://schemas.microsoft.com/office/drawing/2014/main" id="{8A998F13-2DDA-4355-A2A0-610B39CDABB8}"/>
                </a:ext>
              </a:extLst>
            </p:cNvPr>
            <p:cNvSpPr txBox="1">
              <a:spLocks noChangeArrowheads="1"/>
            </p:cNvSpPr>
            <p:nvPr/>
          </p:nvSpPr>
          <p:spPr bwMode="auto">
            <a:xfrm>
              <a:off x="775036" y="3422776"/>
              <a:ext cx="662421" cy="349527"/>
            </a:xfrm>
            <a:prstGeom prst="rect">
              <a:avLst/>
            </a:prstGeom>
            <a:noFill/>
            <a:ln w="9525">
              <a:noFill/>
              <a:miter lim="800000"/>
              <a:headEnd/>
              <a:tailEnd/>
            </a:ln>
          </p:spPr>
          <p:txBody>
            <a:bodyPr wrap="none" lIns="77925" tIns="38963" rIns="77925" bIns="38963">
              <a:spAutoFit/>
            </a:bodyPr>
            <a:lstStyle/>
            <a:p>
              <a:pPr algn="r"/>
              <a:r>
                <a:rPr lang="en-US" altLang="zh-CN" sz="2000" dirty="0">
                  <a:latin typeface="Arial" panose="020B0604020202020204" pitchFamily="34" charset="0"/>
                  <a:cs typeface="Arial" panose="020B0604020202020204" pitchFamily="34" charset="0"/>
                </a:rPr>
                <a:t>Grids</a:t>
              </a:r>
            </a:p>
          </p:txBody>
        </p:sp>
        <p:sp>
          <p:nvSpPr>
            <p:cNvPr id="48" name="TextBox 43">
              <a:extLst>
                <a:ext uri="{FF2B5EF4-FFF2-40B4-BE49-F238E27FC236}">
                  <a16:creationId xmlns:a16="http://schemas.microsoft.com/office/drawing/2014/main" id="{12B4B631-99F1-4312-99C4-2B7BC01C0D1D}"/>
                </a:ext>
              </a:extLst>
            </p:cNvPr>
            <p:cNvSpPr txBox="1">
              <a:spLocks noChangeArrowheads="1"/>
            </p:cNvSpPr>
            <p:nvPr/>
          </p:nvSpPr>
          <p:spPr bwMode="auto">
            <a:xfrm>
              <a:off x="613627" y="3110833"/>
              <a:ext cx="823828" cy="349527"/>
            </a:xfrm>
            <a:prstGeom prst="rect">
              <a:avLst/>
            </a:prstGeom>
            <a:noFill/>
            <a:ln w="9525">
              <a:noFill/>
              <a:miter lim="800000"/>
              <a:headEnd/>
              <a:tailEnd/>
            </a:ln>
          </p:spPr>
          <p:txBody>
            <a:bodyPr wrap="none" lIns="77925" tIns="38963" rIns="77925" bIns="38963">
              <a:spAutoFit/>
            </a:bodyPr>
            <a:lstStyle/>
            <a:p>
              <a:pPr algn="r"/>
              <a:r>
                <a:rPr lang="en-US" altLang="zh-CN" sz="2000" dirty="0">
                  <a:latin typeface="Arial" panose="020B0604020202020204" pitchFamily="34" charset="0"/>
                  <a:cs typeface="Arial" panose="020B0604020202020204" pitchFamily="34" charset="0"/>
                </a:rPr>
                <a:t>Clouds</a:t>
              </a:r>
            </a:p>
          </p:txBody>
        </p:sp>
        <p:sp>
          <p:nvSpPr>
            <p:cNvPr id="49" name="TextBox 55">
              <a:extLst>
                <a:ext uri="{FF2B5EF4-FFF2-40B4-BE49-F238E27FC236}">
                  <a16:creationId xmlns:a16="http://schemas.microsoft.com/office/drawing/2014/main" id="{BF41A2BC-91B2-4D66-89FF-A1016303DFD0}"/>
                </a:ext>
              </a:extLst>
            </p:cNvPr>
            <p:cNvSpPr txBox="1"/>
            <p:nvPr/>
          </p:nvSpPr>
          <p:spPr>
            <a:xfrm>
              <a:off x="2332806" y="1960689"/>
              <a:ext cx="1715843" cy="448304"/>
            </a:xfrm>
            <a:prstGeom prst="roundRect">
              <a:avLst/>
            </a:prstGeom>
            <a:solidFill>
              <a:srgbClr val="FFFA8F">
                <a:alpha val="50000"/>
              </a:srgbClr>
            </a:solidFill>
            <a:ln>
              <a:solidFill>
                <a:schemeClr val="bg1">
                  <a:lumMod val="85000"/>
                </a:schemeClr>
              </a:solidFill>
            </a:ln>
          </p:spPr>
          <p:txBody>
            <a:bodyPr wrap="none" lIns="77925" tIns="38963" rIns="77925" bIns="38963">
              <a:spAutoFit/>
            </a:bodyPr>
            <a:lstStyle/>
            <a:p>
              <a:pPr>
                <a:defRPr/>
              </a:pPr>
              <a:r>
                <a:rPr lang="en-US" sz="1200" dirty="0">
                  <a:latin typeface="Arial" panose="020B0604020202020204" pitchFamily="34" charset="0"/>
                  <a:cs typeface="Arial" panose="020B0604020202020204" pitchFamily="34" charset="0"/>
                </a:rPr>
                <a:t>1966: Flynn’s Taxonomy</a:t>
              </a:r>
            </a:p>
            <a:p>
              <a:pPr>
                <a:defRPr/>
              </a:pPr>
              <a:r>
                <a:rPr lang="en-US" sz="1200" dirty="0">
                  <a:latin typeface="Arial" panose="020B0604020202020204" pitchFamily="34" charset="0"/>
                  <a:cs typeface="Arial" panose="020B0604020202020204" pitchFamily="34" charset="0"/>
                </a:rPr>
                <a:t>SISD, SIMD, MISD, MIMD</a:t>
              </a:r>
            </a:p>
          </p:txBody>
        </p:sp>
        <p:sp>
          <p:nvSpPr>
            <p:cNvPr id="50" name="TextBox 58">
              <a:extLst>
                <a:ext uri="{FF2B5EF4-FFF2-40B4-BE49-F238E27FC236}">
                  <a16:creationId xmlns:a16="http://schemas.microsoft.com/office/drawing/2014/main" id="{C469DA0A-5785-4D2F-8F57-F668DF522656}"/>
                </a:ext>
              </a:extLst>
            </p:cNvPr>
            <p:cNvSpPr txBox="1"/>
            <p:nvPr/>
          </p:nvSpPr>
          <p:spPr>
            <a:xfrm>
              <a:off x="2882326" y="2411936"/>
              <a:ext cx="1131696" cy="263521"/>
            </a:xfrm>
            <a:prstGeom prst="roundRect">
              <a:avLst/>
            </a:prstGeom>
            <a:solidFill>
              <a:schemeClr val="accent2">
                <a:lumMod val="20000"/>
                <a:lumOff val="80000"/>
                <a:alpha val="50000"/>
              </a:schemeClr>
            </a:solidFill>
            <a:ln>
              <a:solidFill>
                <a:schemeClr val="bg1">
                  <a:lumMod val="85000"/>
                </a:schemeClr>
              </a:solidFill>
            </a:ln>
          </p:spPr>
          <p:txBody>
            <a:bodyPr wrap="none" lIns="77925" tIns="38963" rIns="77925" bIns="38963">
              <a:spAutoFit/>
            </a:bodyPr>
            <a:lstStyle/>
            <a:p>
              <a:pPr>
                <a:defRPr/>
              </a:pPr>
              <a:r>
                <a:rPr lang="en-US" sz="1200" dirty="0">
                  <a:latin typeface="Arial" panose="020B0604020202020204" pitchFamily="34" charset="0"/>
                  <a:cs typeface="Arial" panose="020B0604020202020204" pitchFamily="34" charset="0"/>
                </a:rPr>
                <a:t>1969: ARPANET</a:t>
              </a:r>
            </a:p>
          </p:txBody>
        </p:sp>
        <p:sp>
          <p:nvSpPr>
            <p:cNvPr id="51" name="TextBox 61">
              <a:extLst>
                <a:ext uri="{FF2B5EF4-FFF2-40B4-BE49-F238E27FC236}">
                  <a16:creationId xmlns:a16="http://schemas.microsoft.com/office/drawing/2014/main" id="{8B558F0F-9489-4B2D-980F-E3FBC4C3CD9C}"/>
                </a:ext>
              </a:extLst>
            </p:cNvPr>
            <p:cNvSpPr txBox="1"/>
            <p:nvPr/>
          </p:nvSpPr>
          <p:spPr>
            <a:xfrm>
              <a:off x="2744580" y="1277270"/>
              <a:ext cx="1507791" cy="263521"/>
            </a:xfrm>
            <a:prstGeom prst="roundRect">
              <a:avLst/>
            </a:prstGeom>
            <a:solidFill>
              <a:schemeClr val="accent2">
                <a:lumMod val="20000"/>
                <a:lumOff val="80000"/>
                <a:alpha val="50000"/>
              </a:schemeClr>
            </a:solidFill>
            <a:ln>
              <a:solidFill>
                <a:schemeClr val="bg1">
                  <a:lumMod val="85000"/>
                </a:schemeClr>
              </a:solidFill>
            </a:ln>
          </p:spPr>
          <p:txBody>
            <a:bodyPr wrap="none" lIns="77925" tIns="38963" rIns="77925" bIns="38963">
              <a:spAutoFit/>
            </a:bodyPr>
            <a:lstStyle/>
            <a:p>
              <a:pPr>
                <a:defRPr/>
              </a:pPr>
              <a:r>
                <a:rPr lang="en-US" sz="1200" dirty="0">
                  <a:latin typeface="Arial" panose="020B0604020202020204" pitchFamily="34" charset="0"/>
                  <a:cs typeface="Arial" panose="020B0604020202020204" pitchFamily="34" charset="0"/>
                </a:rPr>
                <a:t>1970: DARPA’s TCP/IP</a:t>
              </a:r>
            </a:p>
          </p:txBody>
        </p:sp>
        <p:sp>
          <p:nvSpPr>
            <p:cNvPr id="52" name="TextBox 65">
              <a:extLst>
                <a:ext uri="{FF2B5EF4-FFF2-40B4-BE49-F238E27FC236}">
                  <a16:creationId xmlns:a16="http://schemas.microsoft.com/office/drawing/2014/main" id="{81BDA139-4B35-4A83-AD71-7F9DC3A6D779}"/>
                </a:ext>
              </a:extLst>
            </p:cNvPr>
            <p:cNvSpPr txBox="1"/>
            <p:nvPr/>
          </p:nvSpPr>
          <p:spPr>
            <a:xfrm>
              <a:off x="4724314" y="2540524"/>
              <a:ext cx="946372" cy="448304"/>
            </a:xfrm>
            <a:prstGeom prst="roundRect">
              <a:avLst/>
            </a:prstGeom>
            <a:solidFill>
              <a:srgbClr val="FFFA8F">
                <a:alpha val="50000"/>
              </a:srgbClr>
            </a:solidFill>
            <a:ln>
              <a:solidFill>
                <a:schemeClr val="bg1">
                  <a:lumMod val="85000"/>
                </a:schemeClr>
              </a:solidFill>
            </a:ln>
          </p:spPr>
          <p:txBody>
            <a:bodyPr wrap="none" lIns="77925" tIns="38963" rIns="77925" bIns="38963">
              <a:spAutoFit/>
            </a:bodyPr>
            <a:lstStyle/>
            <a:p>
              <a:pPr>
                <a:defRPr/>
              </a:pPr>
              <a:r>
                <a:rPr lang="en-US" sz="1200" dirty="0">
                  <a:latin typeface="Arial" panose="020B0604020202020204" pitchFamily="34" charset="0"/>
                  <a:cs typeface="Arial" panose="020B0604020202020204" pitchFamily="34" charset="0"/>
                </a:rPr>
                <a:t>1984:  DEC’s</a:t>
              </a:r>
            </a:p>
            <a:p>
              <a:pPr>
                <a:defRPr/>
              </a:pPr>
              <a:r>
                <a:rPr lang="en-US" sz="1200" dirty="0" err="1">
                  <a:latin typeface="Arial" panose="020B0604020202020204" pitchFamily="34" charset="0"/>
                  <a:cs typeface="Arial" panose="020B0604020202020204" pitchFamily="34" charset="0"/>
                </a:rPr>
                <a:t>VMScluster</a:t>
              </a:r>
              <a:endParaRPr lang="en-US" sz="1200" dirty="0">
                <a:latin typeface="Arial" panose="020B0604020202020204" pitchFamily="34" charset="0"/>
                <a:cs typeface="Arial" panose="020B0604020202020204" pitchFamily="34" charset="0"/>
              </a:endParaRPr>
            </a:p>
          </p:txBody>
        </p:sp>
        <p:sp>
          <p:nvSpPr>
            <p:cNvPr id="53" name="TextBox 74">
              <a:extLst>
                <a:ext uri="{FF2B5EF4-FFF2-40B4-BE49-F238E27FC236}">
                  <a16:creationId xmlns:a16="http://schemas.microsoft.com/office/drawing/2014/main" id="{B6DFE280-FAFE-4ACA-AA01-E2FF7B5F674E}"/>
                </a:ext>
              </a:extLst>
            </p:cNvPr>
            <p:cNvSpPr txBox="1"/>
            <p:nvPr/>
          </p:nvSpPr>
          <p:spPr>
            <a:xfrm>
              <a:off x="3848014" y="1551114"/>
              <a:ext cx="1243790" cy="448304"/>
            </a:xfrm>
            <a:prstGeom prst="roundRect">
              <a:avLst/>
            </a:prstGeom>
            <a:solidFill>
              <a:schemeClr val="accent2">
                <a:lumMod val="20000"/>
                <a:lumOff val="80000"/>
                <a:alpha val="50000"/>
              </a:schemeClr>
            </a:solidFill>
            <a:ln>
              <a:solidFill>
                <a:schemeClr val="bg1">
                  <a:lumMod val="85000"/>
                </a:schemeClr>
              </a:solidFill>
            </a:ln>
          </p:spPr>
          <p:txBody>
            <a:bodyPr wrap="none" lIns="77925" tIns="38963" rIns="77925" bIns="38963">
              <a:spAutoFit/>
            </a:bodyPr>
            <a:lstStyle/>
            <a:p>
              <a:pPr>
                <a:defRPr/>
              </a:pPr>
              <a:r>
                <a:rPr lang="en-US" sz="1200" dirty="0">
                  <a:latin typeface="Arial" panose="020B0604020202020204" pitchFamily="34" charset="0"/>
                  <a:cs typeface="Arial" panose="020B0604020202020204" pitchFamily="34" charset="0"/>
                </a:rPr>
                <a:t>1984:  IEEE 802.3</a:t>
              </a:r>
            </a:p>
            <a:p>
              <a:pPr>
                <a:defRPr/>
              </a:pPr>
              <a:r>
                <a:rPr lang="en-US" sz="1200" dirty="0">
                  <a:latin typeface="Arial" panose="020B0604020202020204" pitchFamily="34" charset="0"/>
                  <a:cs typeface="Arial" panose="020B0604020202020204" pitchFamily="34" charset="0"/>
                </a:rPr>
                <a:t>Ethernet &amp; LAN</a:t>
              </a:r>
            </a:p>
          </p:txBody>
        </p:sp>
        <p:sp>
          <p:nvSpPr>
            <p:cNvPr id="54" name="TextBox 80">
              <a:extLst>
                <a:ext uri="{FF2B5EF4-FFF2-40B4-BE49-F238E27FC236}">
                  <a16:creationId xmlns:a16="http://schemas.microsoft.com/office/drawing/2014/main" id="{4DDDCDBB-645C-4409-A184-8767AC3C3F4E}"/>
                </a:ext>
              </a:extLst>
            </p:cNvPr>
            <p:cNvSpPr txBox="1"/>
            <p:nvPr/>
          </p:nvSpPr>
          <p:spPr>
            <a:xfrm>
              <a:off x="3266257" y="2846514"/>
              <a:ext cx="1384788" cy="448304"/>
            </a:xfrm>
            <a:prstGeom prst="roundRect">
              <a:avLst/>
            </a:prstGeom>
            <a:solidFill>
              <a:schemeClr val="accent2">
                <a:lumMod val="20000"/>
                <a:lumOff val="80000"/>
                <a:alpha val="50000"/>
              </a:schemeClr>
            </a:solidFill>
            <a:ln>
              <a:solidFill>
                <a:schemeClr val="bg1">
                  <a:lumMod val="85000"/>
                </a:schemeClr>
              </a:solidFill>
            </a:ln>
          </p:spPr>
          <p:txBody>
            <a:bodyPr lIns="77925" tIns="38963" rIns="77925" bIns="38963">
              <a:spAutoFit/>
            </a:bodyPr>
            <a:lstStyle/>
            <a:p>
              <a:pPr>
                <a:defRPr/>
              </a:pPr>
              <a:r>
                <a:rPr lang="en-US" sz="1200" dirty="0">
                  <a:latin typeface="Arial" panose="020B0604020202020204" pitchFamily="34" charset="0"/>
                  <a:cs typeface="Arial" panose="020B0604020202020204" pitchFamily="34" charset="0"/>
                </a:rPr>
                <a:t>1975:  Xerox PARC</a:t>
              </a:r>
            </a:p>
            <a:p>
              <a:pPr>
                <a:defRPr/>
              </a:pPr>
              <a:r>
                <a:rPr lang="en-US" sz="1200" dirty="0">
                  <a:latin typeface="Arial" panose="020B0604020202020204" pitchFamily="34" charset="0"/>
                  <a:cs typeface="Arial" panose="020B0604020202020204" pitchFamily="34" charset="0"/>
                </a:rPr>
                <a:t>Invented Ethernet </a:t>
              </a:r>
            </a:p>
          </p:txBody>
        </p:sp>
        <p:sp>
          <p:nvSpPr>
            <p:cNvPr id="55" name="TextBox 85">
              <a:extLst>
                <a:ext uri="{FF2B5EF4-FFF2-40B4-BE49-F238E27FC236}">
                  <a16:creationId xmlns:a16="http://schemas.microsoft.com/office/drawing/2014/main" id="{1DD8DB34-441C-4BF2-B6E6-995B74E87923}"/>
                </a:ext>
              </a:extLst>
            </p:cNvPr>
            <p:cNvSpPr txBox="1"/>
            <p:nvPr/>
          </p:nvSpPr>
          <p:spPr>
            <a:xfrm>
              <a:off x="4845941" y="3137026"/>
              <a:ext cx="1381999" cy="448304"/>
            </a:xfrm>
            <a:prstGeom prst="roundRect">
              <a:avLst/>
            </a:prstGeom>
            <a:solidFill>
              <a:srgbClr val="FFFA8F">
                <a:alpha val="50000"/>
              </a:srgbClr>
            </a:solidFill>
            <a:ln>
              <a:solidFill>
                <a:schemeClr val="bg1">
                  <a:lumMod val="85000"/>
                </a:schemeClr>
              </a:solidFill>
            </a:ln>
          </p:spPr>
          <p:txBody>
            <a:bodyPr wrap="none" lIns="77925" tIns="38963" rIns="77925" bIns="38963">
              <a:spAutoFit/>
            </a:bodyPr>
            <a:lstStyle/>
            <a:p>
              <a:pPr>
                <a:defRPr/>
              </a:pPr>
              <a:r>
                <a:rPr lang="en-US" sz="1200" dirty="0">
                  <a:latin typeface="Arial" panose="020B0604020202020204" pitchFamily="34" charset="0"/>
                  <a:cs typeface="Arial" panose="020B0604020202020204" pitchFamily="34" charset="0"/>
                </a:rPr>
                <a:t>1990: Lee-</a:t>
              </a:r>
              <a:r>
                <a:rPr lang="en-US" sz="1200" dirty="0" err="1">
                  <a:latin typeface="Arial" panose="020B0604020202020204" pitchFamily="34" charset="0"/>
                  <a:cs typeface="Arial" panose="020B0604020202020204" pitchFamily="34" charset="0"/>
                </a:rPr>
                <a:t>Calliau</a:t>
              </a:r>
              <a:r>
                <a:rPr lang="en-US" sz="1200" dirty="0">
                  <a:latin typeface="Arial" panose="020B0604020202020204" pitchFamily="34" charset="0"/>
                  <a:cs typeface="Arial" panose="020B0604020202020204" pitchFamily="34" charset="0"/>
                </a:rPr>
                <a:t> </a:t>
              </a:r>
            </a:p>
            <a:p>
              <a:pPr>
                <a:defRPr/>
              </a:pPr>
              <a:r>
                <a:rPr lang="en-US" sz="1200" dirty="0">
                  <a:latin typeface="Arial" panose="020B0604020202020204" pitchFamily="34" charset="0"/>
                  <a:cs typeface="Arial" panose="020B0604020202020204" pitchFamily="34" charset="0"/>
                </a:rPr>
                <a:t>WWW, HTTP, HTML</a:t>
              </a:r>
            </a:p>
          </p:txBody>
        </p:sp>
        <p:sp>
          <p:nvSpPr>
            <p:cNvPr id="56" name="TextBox 88">
              <a:extLst>
                <a:ext uri="{FF2B5EF4-FFF2-40B4-BE49-F238E27FC236}">
                  <a16:creationId xmlns:a16="http://schemas.microsoft.com/office/drawing/2014/main" id="{34994D46-B812-4B6B-9590-D120EA29E20B}"/>
                </a:ext>
              </a:extLst>
            </p:cNvPr>
            <p:cNvSpPr txBox="1"/>
            <p:nvPr/>
          </p:nvSpPr>
          <p:spPr>
            <a:xfrm>
              <a:off x="6331841" y="2964386"/>
              <a:ext cx="1011716" cy="263521"/>
            </a:xfrm>
            <a:prstGeom prst="roundRect">
              <a:avLst/>
            </a:prstGeom>
            <a:solidFill>
              <a:srgbClr val="FFFA8F">
                <a:alpha val="50000"/>
              </a:srgbClr>
            </a:solidFill>
            <a:ln>
              <a:solidFill>
                <a:schemeClr val="bg1">
                  <a:lumMod val="85000"/>
                </a:schemeClr>
              </a:solidFill>
            </a:ln>
          </p:spPr>
          <p:txBody>
            <a:bodyPr wrap="none" lIns="77925" tIns="38963" rIns="77925" bIns="38963">
              <a:spAutoFit/>
            </a:bodyPr>
            <a:lstStyle/>
            <a:p>
              <a:pPr>
                <a:defRPr/>
              </a:pPr>
              <a:r>
                <a:rPr lang="en-US" sz="1200" dirty="0">
                  <a:latin typeface="Arial" panose="020B0604020202020204" pitchFamily="34" charset="0"/>
                  <a:cs typeface="Arial" panose="020B0604020202020204" pitchFamily="34" charset="0"/>
                </a:rPr>
                <a:t>2004: Web 2.0</a:t>
              </a:r>
            </a:p>
          </p:txBody>
        </p:sp>
        <p:sp>
          <p:nvSpPr>
            <p:cNvPr id="57" name="TextBox 91">
              <a:extLst>
                <a:ext uri="{FF2B5EF4-FFF2-40B4-BE49-F238E27FC236}">
                  <a16:creationId xmlns:a16="http://schemas.microsoft.com/office/drawing/2014/main" id="{EAA6BD16-012B-45C0-BBC7-4F69F0E36154}"/>
                </a:ext>
              </a:extLst>
            </p:cNvPr>
            <p:cNvSpPr txBox="1"/>
            <p:nvPr/>
          </p:nvSpPr>
          <p:spPr>
            <a:xfrm>
              <a:off x="6339168" y="2525045"/>
              <a:ext cx="1091325" cy="448304"/>
            </a:xfrm>
            <a:prstGeom prst="roundRect">
              <a:avLst/>
            </a:prstGeom>
            <a:solidFill>
              <a:srgbClr val="FFFA8F">
                <a:alpha val="50000"/>
              </a:srgbClr>
            </a:solidFill>
            <a:ln>
              <a:solidFill>
                <a:schemeClr val="bg1">
                  <a:lumMod val="85000"/>
                </a:schemeClr>
              </a:solidFill>
            </a:ln>
          </p:spPr>
          <p:txBody>
            <a:bodyPr wrap="none" lIns="77925" tIns="38963" rIns="77925" bIns="38963">
              <a:spAutoFit/>
            </a:bodyPr>
            <a:lstStyle/>
            <a:p>
              <a:pPr>
                <a:defRPr/>
              </a:pPr>
              <a:r>
                <a:rPr lang="en-US" sz="1200" dirty="0">
                  <a:latin typeface="Arial" panose="020B0604020202020204" pitchFamily="34" charset="0"/>
                  <a:cs typeface="Arial" panose="020B0604020202020204" pitchFamily="34" charset="0"/>
                </a:rPr>
                <a:t>2005: Amazon </a:t>
              </a:r>
            </a:p>
            <a:p>
              <a:pPr>
                <a:defRPr/>
              </a:pPr>
              <a:r>
                <a:rPr lang="en-US" sz="1200" dirty="0">
                  <a:latin typeface="Arial" panose="020B0604020202020204" pitchFamily="34" charset="0"/>
                  <a:cs typeface="Arial" panose="020B0604020202020204" pitchFamily="34" charset="0"/>
                </a:rPr>
                <a:t>AWS (EC2, S3)</a:t>
              </a:r>
            </a:p>
          </p:txBody>
        </p:sp>
        <p:cxnSp>
          <p:nvCxnSpPr>
            <p:cNvPr id="58" name="Straight Connector 93">
              <a:extLst>
                <a:ext uri="{FF2B5EF4-FFF2-40B4-BE49-F238E27FC236}">
                  <a16:creationId xmlns:a16="http://schemas.microsoft.com/office/drawing/2014/main" id="{DDBAAD30-8CE7-4393-B2D6-27C8444132A5}"/>
                </a:ext>
              </a:extLst>
            </p:cNvPr>
            <p:cNvCxnSpPr>
              <a:endCxn id="59" idx="2"/>
            </p:cNvCxnSpPr>
            <p:nvPr/>
          </p:nvCxnSpPr>
          <p:spPr>
            <a:xfrm flipV="1">
              <a:off x="2580457" y="3773449"/>
              <a:ext cx="6595" cy="73518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59" name="TextBox 96">
              <a:extLst>
                <a:ext uri="{FF2B5EF4-FFF2-40B4-BE49-F238E27FC236}">
                  <a16:creationId xmlns:a16="http://schemas.microsoft.com/office/drawing/2014/main" id="{BB9B765B-C04F-4811-A69C-EA7A8292F475}"/>
                </a:ext>
              </a:extLst>
            </p:cNvPr>
            <p:cNvSpPr txBox="1"/>
            <p:nvPr/>
          </p:nvSpPr>
          <p:spPr>
            <a:xfrm>
              <a:off x="1894657" y="3325145"/>
              <a:ext cx="1384788" cy="448304"/>
            </a:xfrm>
            <a:prstGeom prst="roundRect">
              <a:avLst/>
            </a:prstGeom>
            <a:solidFill>
              <a:srgbClr val="FFFA8F">
                <a:alpha val="50000"/>
              </a:srgbClr>
            </a:solidFill>
            <a:ln>
              <a:solidFill>
                <a:schemeClr val="bg1">
                  <a:lumMod val="85000"/>
                </a:schemeClr>
              </a:solidFill>
            </a:ln>
          </p:spPr>
          <p:txBody>
            <a:bodyPr lIns="77925" tIns="38963" rIns="77925" bIns="38963">
              <a:spAutoFit/>
            </a:bodyPr>
            <a:lstStyle/>
            <a:p>
              <a:pPr>
                <a:defRPr/>
              </a:pPr>
              <a:r>
                <a:rPr lang="en-US" sz="1200" dirty="0">
                  <a:latin typeface="Arial" panose="020B0604020202020204" pitchFamily="34" charset="0"/>
                  <a:cs typeface="Arial" panose="020B0604020202020204" pitchFamily="34" charset="0"/>
                </a:rPr>
                <a:t>1960:  Cray’s First Supercomputer </a:t>
              </a:r>
            </a:p>
          </p:txBody>
        </p:sp>
        <p:sp>
          <p:nvSpPr>
            <p:cNvPr id="60" name="TextBox 103">
              <a:extLst>
                <a:ext uri="{FF2B5EF4-FFF2-40B4-BE49-F238E27FC236}">
                  <a16:creationId xmlns:a16="http://schemas.microsoft.com/office/drawing/2014/main" id="{591E8C75-235B-4BC9-802D-31EBF86C22F4}"/>
                </a:ext>
              </a:extLst>
            </p:cNvPr>
            <p:cNvSpPr txBox="1"/>
            <p:nvPr/>
          </p:nvSpPr>
          <p:spPr>
            <a:xfrm>
              <a:off x="6894549" y="1137968"/>
              <a:ext cx="1355480" cy="448304"/>
            </a:xfrm>
            <a:prstGeom prst="roundRect">
              <a:avLst/>
            </a:prstGeom>
            <a:solidFill>
              <a:srgbClr val="FFFA8F">
                <a:alpha val="50000"/>
              </a:srgbClr>
            </a:solidFill>
            <a:ln>
              <a:solidFill>
                <a:schemeClr val="bg1">
                  <a:lumMod val="85000"/>
                </a:schemeClr>
              </a:solidFill>
            </a:ln>
          </p:spPr>
          <p:txBody>
            <a:bodyPr lIns="77925" tIns="38963" rIns="77925" bIns="38963">
              <a:spAutoFit/>
            </a:bodyPr>
            <a:lstStyle/>
            <a:p>
              <a:pPr>
                <a:defRPr/>
              </a:pPr>
              <a:r>
                <a:rPr lang="en-US" sz="1200" dirty="0">
                  <a:latin typeface="Arial" panose="020B0604020202020204" pitchFamily="34" charset="0"/>
                  <a:cs typeface="Arial" panose="020B0604020202020204" pitchFamily="34" charset="0"/>
                </a:rPr>
                <a:t>2010: Microsoft </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Azure</a:t>
              </a:r>
            </a:p>
          </p:txBody>
        </p:sp>
        <p:sp>
          <p:nvSpPr>
            <p:cNvPr id="61" name="TextBox 107">
              <a:extLst>
                <a:ext uri="{FF2B5EF4-FFF2-40B4-BE49-F238E27FC236}">
                  <a16:creationId xmlns:a16="http://schemas.microsoft.com/office/drawing/2014/main" id="{9A0E0D4C-903F-496F-B5B0-95DD40C35EFD}"/>
                </a:ext>
              </a:extLst>
            </p:cNvPr>
            <p:cNvSpPr txBox="1"/>
            <p:nvPr/>
          </p:nvSpPr>
          <p:spPr>
            <a:xfrm>
              <a:off x="5644576" y="1598739"/>
              <a:ext cx="1000249" cy="448304"/>
            </a:xfrm>
            <a:prstGeom prst="roundRect">
              <a:avLst/>
            </a:prstGeom>
            <a:solidFill>
              <a:schemeClr val="accent2">
                <a:lumMod val="20000"/>
                <a:lumOff val="80000"/>
                <a:alpha val="50000"/>
              </a:schemeClr>
            </a:solidFill>
            <a:ln>
              <a:solidFill>
                <a:schemeClr val="bg1">
                  <a:lumMod val="85000"/>
                </a:schemeClr>
              </a:solidFill>
            </a:ln>
          </p:spPr>
          <p:txBody>
            <a:bodyPr wrap="none" lIns="77925" tIns="38963" rIns="77925" bIns="38963">
              <a:spAutoFit/>
            </a:bodyPr>
            <a:lstStyle/>
            <a:p>
              <a:pPr>
                <a:defRPr/>
              </a:pPr>
              <a:r>
                <a:rPr lang="en-US" sz="1200" dirty="0">
                  <a:latin typeface="Arial" panose="020B0604020202020204" pitchFamily="34" charset="0"/>
                  <a:cs typeface="Arial" panose="020B0604020202020204" pitchFamily="34" charset="0"/>
                </a:rPr>
                <a:t>1997: IEEE </a:t>
              </a:r>
            </a:p>
            <a:p>
              <a:pPr>
                <a:defRPr/>
              </a:pPr>
              <a:r>
                <a:rPr lang="en-US" sz="1200" dirty="0">
                  <a:latin typeface="Arial" panose="020B0604020202020204" pitchFamily="34" charset="0"/>
                  <a:cs typeface="Arial" panose="020B0604020202020204" pitchFamily="34" charset="0"/>
                </a:rPr>
                <a:t>802.11 (Wi-Fi)</a:t>
              </a:r>
            </a:p>
          </p:txBody>
        </p:sp>
        <p:sp>
          <p:nvSpPr>
            <p:cNvPr id="62" name="TextBox 62">
              <a:extLst>
                <a:ext uri="{FF2B5EF4-FFF2-40B4-BE49-F238E27FC236}">
                  <a16:creationId xmlns:a16="http://schemas.microsoft.com/office/drawing/2014/main" id="{9EE05D51-B375-4902-9E87-6FA621A6627C}"/>
                </a:ext>
              </a:extLst>
            </p:cNvPr>
            <p:cNvSpPr txBox="1"/>
            <p:nvPr/>
          </p:nvSpPr>
          <p:spPr>
            <a:xfrm>
              <a:off x="4894299" y="2045224"/>
              <a:ext cx="1093389" cy="448304"/>
            </a:xfrm>
            <a:prstGeom prst="roundRect">
              <a:avLst/>
            </a:prstGeom>
            <a:solidFill>
              <a:schemeClr val="accent2">
                <a:lumMod val="20000"/>
                <a:lumOff val="80000"/>
                <a:alpha val="50000"/>
              </a:schemeClr>
            </a:solidFill>
            <a:ln>
              <a:solidFill>
                <a:schemeClr val="bg1">
                  <a:lumMod val="85000"/>
                </a:schemeClr>
              </a:solidFill>
            </a:ln>
          </p:spPr>
          <p:txBody>
            <a:bodyPr wrap="none" lIns="77925" tIns="38963" rIns="77925" bIns="38963">
              <a:spAutoFit/>
            </a:bodyPr>
            <a:lstStyle/>
            <a:p>
              <a:pPr>
                <a:defRPr/>
              </a:pPr>
              <a:r>
                <a:rPr lang="en-US" sz="1200" dirty="0">
                  <a:latin typeface="Arial" panose="020B0604020202020204" pitchFamily="34" charset="0"/>
                  <a:cs typeface="Arial" panose="020B0604020202020204" pitchFamily="34" charset="0"/>
                </a:rPr>
                <a:t>1989: TCP/IP</a:t>
              </a:r>
            </a:p>
            <a:p>
              <a:pPr>
                <a:defRPr/>
              </a:pPr>
              <a:r>
                <a:rPr lang="en-US" sz="1200" dirty="0">
                  <a:latin typeface="Arial" panose="020B0604020202020204" pitchFamily="34" charset="0"/>
                  <a:cs typeface="Arial" panose="020B0604020202020204" pitchFamily="34" charset="0"/>
                </a:rPr>
                <a:t>IETF RFC 1122</a:t>
              </a:r>
            </a:p>
          </p:txBody>
        </p:sp>
        <p:cxnSp>
          <p:nvCxnSpPr>
            <p:cNvPr id="63" name="Straight Connector 108">
              <a:extLst>
                <a:ext uri="{FF2B5EF4-FFF2-40B4-BE49-F238E27FC236}">
                  <a16:creationId xmlns:a16="http://schemas.microsoft.com/office/drawing/2014/main" id="{E67BD4D7-BFDF-4042-8804-DEACCA5E5C96}"/>
                </a:ext>
              </a:extLst>
            </p:cNvPr>
            <p:cNvCxnSpPr/>
            <p:nvPr/>
          </p:nvCxnSpPr>
          <p:spPr>
            <a:xfrm rot="5400000" flipH="1" flipV="1">
              <a:off x="5059796" y="3236581"/>
              <a:ext cx="2526506" cy="17585"/>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64" name="TextBox 117">
              <a:extLst>
                <a:ext uri="{FF2B5EF4-FFF2-40B4-BE49-F238E27FC236}">
                  <a16:creationId xmlns:a16="http://schemas.microsoft.com/office/drawing/2014/main" id="{1712E637-6DF6-4992-B24B-C186602C99C4}"/>
                </a:ext>
              </a:extLst>
            </p:cNvPr>
            <p:cNvSpPr txBox="1"/>
            <p:nvPr/>
          </p:nvSpPr>
          <p:spPr>
            <a:xfrm>
              <a:off x="6372872" y="2126186"/>
              <a:ext cx="1537599" cy="263521"/>
            </a:xfrm>
            <a:prstGeom prst="roundRect">
              <a:avLst/>
            </a:prstGeom>
            <a:solidFill>
              <a:srgbClr val="FFFA8F">
                <a:alpha val="50000"/>
              </a:srgbClr>
            </a:solidFill>
            <a:ln>
              <a:solidFill>
                <a:schemeClr val="bg1">
                  <a:lumMod val="85000"/>
                </a:schemeClr>
              </a:solidFill>
            </a:ln>
          </p:spPr>
          <p:txBody>
            <a:bodyPr wrap="none" lIns="77925" tIns="38963" rIns="77925" bIns="38963">
              <a:spAutoFit/>
            </a:bodyPr>
            <a:lstStyle/>
            <a:p>
              <a:pPr>
                <a:defRPr/>
              </a:pPr>
              <a:r>
                <a:rPr lang="en-US" sz="1200" dirty="0">
                  <a:latin typeface="Arial" panose="020B0604020202020204" pitchFamily="34" charset="0"/>
                  <a:cs typeface="Arial" panose="020B0604020202020204" pitchFamily="34" charset="0"/>
                </a:rPr>
                <a:t>2007: Manjrasoft Aneka</a:t>
              </a:r>
            </a:p>
          </p:txBody>
        </p:sp>
        <p:sp>
          <p:nvSpPr>
            <p:cNvPr id="65" name="TextBox 100">
              <a:extLst>
                <a:ext uri="{FF2B5EF4-FFF2-40B4-BE49-F238E27FC236}">
                  <a16:creationId xmlns:a16="http://schemas.microsoft.com/office/drawing/2014/main" id="{03FEEC2F-52FC-4AAE-8FBF-552AA1BC2F2D}"/>
                </a:ext>
              </a:extLst>
            </p:cNvPr>
            <p:cNvSpPr txBox="1"/>
            <p:nvPr/>
          </p:nvSpPr>
          <p:spPr>
            <a:xfrm>
              <a:off x="6824211" y="1628505"/>
              <a:ext cx="1001854" cy="448304"/>
            </a:xfrm>
            <a:prstGeom prst="roundRect">
              <a:avLst/>
            </a:prstGeom>
            <a:solidFill>
              <a:srgbClr val="FFFA8F">
                <a:alpha val="50000"/>
              </a:srgbClr>
            </a:solidFill>
            <a:ln>
              <a:solidFill>
                <a:schemeClr val="bg1">
                  <a:lumMod val="85000"/>
                </a:schemeClr>
              </a:solidFill>
            </a:ln>
          </p:spPr>
          <p:txBody>
            <a:bodyPr wrap="none" lIns="77925" tIns="38963" rIns="77925" bIns="38963">
              <a:spAutoFit/>
            </a:bodyPr>
            <a:lstStyle/>
            <a:p>
              <a:pPr>
                <a:defRPr/>
              </a:pPr>
              <a:r>
                <a:rPr lang="en-US" sz="1200" dirty="0">
                  <a:latin typeface="Arial" panose="020B0604020202020204" pitchFamily="34" charset="0"/>
                  <a:cs typeface="Arial" panose="020B0604020202020204" pitchFamily="34" charset="0"/>
                </a:rPr>
                <a:t>2008: Google </a:t>
              </a:r>
            </a:p>
            <a:p>
              <a:pPr>
                <a:defRPr/>
              </a:pPr>
              <a:r>
                <a:rPr lang="en-US" sz="1200" dirty="0" err="1">
                  <a:latin typeface="Arial" panose="020B0604020202020204" pitchFamily="34" charset="0"/>
                  <a:cs typeface="Arial" panose="020B0604020202020204" pitchFamily="34" charset="0"/>
                </a:rPr>
                <a:t>AppEngine</a:t>
              </a:r>
              <a:endParaRPr lang="en-US" sz="1200" dirty="0">
                <a:latin typeface="Arial" panose="020B0604020202020204" pitchFamily="34" charset="0"/>
                <a:cs typeface="Arial" panose="020B0604020202020204" pitchFamily="34" charset="0"/>
              </a:endParaRPr>
            </a:p>
          </p:txBody>
        </p:sp>
        <p:cxnSp>
          <p:nvCxnSpPr>
            <p:cNvPr id="66" name="Straight Connector 73">
              <a:extLst>
                <a:ext uri="{FF2B5EF4-FFF2-40B4-BE49-F238E27FC236}">
                  <a16:creationId xmlns:a16="http://schemas.microsoft.com/office/drawing/2014/main" id="{B8CCBC71-F8CE-4FB1-92E9-8560C6ACB02D}"/>
                </a:ext>
              </a:extLst>
            </p:cNvPr>
            <p:cNvCxnSpPr>
              <a:endCxn id="67" idx="2"/>
            </p:cNvCxnSpPr>
            <p:nvPr/>
          </p:nvCxnSpPr>
          <p:spPr>
            <a:xfrm flipH="1" flipV="1">
              <a:off x="1661660" y="3070980"/>
              <a:ext cx="10258" cy="1473373"/>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67" name="TextBox 75">
              <a:extLst>
                <a:ext uri="{FF2B5EF4-FFF2-40B4-BE49-F238E27FC236}">
                  <a16:creationId xmlns:a16="http://schemas.microsoft.com/office/drawing/2014/main" id="{E9D2A675-5D69-4C0A-BEC0-9D9698F02E6A}"/>
                </a:ext>
              </a:extLst>
            </p:cNvPr>
            <p:cNvSpPr txBox="1"/>
            <p:nvPr/>
          </p:nvSpPr>
          <p:spPr>
            <a:xfrm>
              <a:off x="855698" y="2622676"/>
              <a:ext cx="1611923" cy="448304"/>
            </a:xfrm>
            <a:prstGeom prst="roundRect">
              <a:avLst/>
            </a:prstGeom>
            <a:solidFill>
              <a:srgbClr val="FFFA8F">
                <a:alpha val="50000"/>
              </a:srgbClr>
            </a:solidFill>
            <a:ln>
              <a:solidFill>
                <a:schemeClr val="bg1">
                  <a:lumMod val="85000"/>
                </a:schemeClr>
              </a:solidFill>
            </a:ln>
          </p:spPr>
          <p:txBody>
            <a:bodyPr lIns="77925" tIns="38963" rIns="77925" bIns="38963">
              <a:spAutoFit/>
            </a:bodyPr>
            <a:lstStyle/>
            <a:p>
              <a:pPr>
                <a:defRPr/>
              </a:pPr>
              <a:r>
                <a:rPr lang="en-US" sz="1200" dirty="0">
                  <a:latin typeface="Arial" panose="020B0604020202020204" pitchFamily="34" charset="0"/>
                  <a:cs typeface="Arial" panose="020B0604020202020204" pitchFamily="34" charset="0"/>
                </a:rPr>
                <a:t>1951:  UNIVAC I, </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First Mainframe</a:t>
              </a:r>
            </a:p>
          </p:txBody>
        </p:sp>
      </p:grpSp>
    </p:spTree>
    <p:extLst>
      <p:ext uri="{BB962C8B-B14F-4D97-AF65-F5344CB8AC3E}">
        <p14:creationId xmlns:p14="http://schemas.microsoft.com/office/powerpoint/2010/main" val="3863193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p:txBody>
          <a:bodyPr/>
          <a:lstStyle/>
          <a:p>
            <a:r>
              <a:rPr lang="zh-CN" altLang="en-US"/>
              <a:t>冯</a:t>
            </a:r>
            <a:r>
              <a:rPr lang="en-US" altLang="zh-CN" dirty="0"/>
              <a:t>·</a:t>
            </a:r>
            <a:r>
              <a:rPr lang="zh-CN" altLang="en-US"/>
              <a:t>诺依曼模型</a:t>
            </a:r>
            <a:endParaRPr lang="zh-CN" altLang="en-US" dirty="0"/>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5.1  </a:t>
            </a:r>
            <a:r>
              <a:rPr lang="zh-CN" altLang="en-US"/>
              <a:t>数据处理的通用机器</a:t>
            </a:r>
            <a:endParaRPr lang="zh-CN" altLang="en-US" dirty="0"/>
          </a:p>
        </p:txBody>
      </p:sp>
      <p:pic>
        <p:nvPicPr>
          <p:cNvPr id="7" name="内容占位符 6">
            <a:extLst>
              <a:ext uri="{FF2B5EF4-FFF2-40B4-BE49-F238E27FC236}">
                <a16:creationId xmlns:a16="http://schemas.microsoft.com/office/drawing/2014/main" id="{AEC7FA5A-1C2C-4DD7-933C-F34C2F103EDF}"/>
              </a:ext>
            </a:extLst>
          </p:cNvPr>
          <p:cNvPicPr>
            <a:picLocks noGrp="1" noChangeAspect="1"/>
          </p:cNvPicPr>
          <p:nvPr>
            <p:ph sz="quarter" idx="15"/>
          </p:nvPr>
        </p:nvPicPr>
        <p:blipFill rotWithShape="1">
          <a:blip r:embed="rId2" cstate="screen">
            <a:extLst>
              <a:ext uri="{28A0092B-C50C-407E-A947-70E740481C1C}">
                <a14:useLocalDpi xmlns:a14="http://schemas.microsoft.com/office/drawing/2010/main"/>
              </a:ext>
            </a:extLst>
          </a:blip>
          <a:srcRect l="716" t="7822" r="1611" b="7023"/>
          <a:stretch/>
        </p:blipFill>
        <p:spPr>
          <a:xfrm>
            <a:off x="2062248" y="691696"/>
            <a:ext cx="8067503" cy="4972504"/>
          </a:xfrm>
          <a:prstGeom prst="rect">
            <a:avLst/>
          </a:prstGeom>
        </p:spPr>
      </p:pic>
    </p:spTree>
    <p:extLst>
      <p:ext uri="{BB962C8B-B14F-4D97-AF65-F5344CB8AC3E}">
        <p14:creationId xmlns:p14="http://schemas.microsoft.com/office/powerpoint/2010/main" val="23500235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a:xfrm>
            <a:off x="7556502" y="5664200"/>
            <a:ext cx="4635497" cy="781984"/>
          </a:xfrm>
        </p:spPr>
        <p:txBody>
          <a:bodyPr/>
          <a:lstStyle/>
          <a:p>
            <a:r>
              <a:rPr lang="zh-CN" altLang="en-US" dirty="0"/>
              <a:t>云计算的定义</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5.5  </a:t>
            </a:r>
            <a:r>
              <a:rPr lang="zh-CN" altLang="en-US"/>
              <a:t>云计算与数据中心</a:t>
            </a:r>
            <a:endParaRPr lang="zh-CN" altLang="en-US" dirty="0"/>
          </a:p>
        </p:txBody>
      </p:sp>
      <p:sp>
        <p:nvSpPr>
          <p:cNvPr id="68" name="内容占位符 2">
            <a:extLst>
              <a:ext uri="{FF2B5EF4-FFF2-40B4-BE49-F238E27FC236}">
                <a16:creationId xmlns:a16="http://schemas.microsoft.com/office/drawing/2014/main" id="{2550D65C-C596-4480-BA5A-7FC3C85724EB}"/>
              </a:ext>
            </a:extLst>
          </p:cNvPr>
          <p:cNvSpPr txBox="1">
            <a:spLocks/>
          </p:cNvSpPr>
          <p:nvPr/>
        </p:nvSpPr>
        <p:spPr>
          <a:xfrm>
            <a:off x="571500" y="1200150"/>
            <a:ext cx="11096244" cy="44640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2600">
                <a:latin typeface="Calibri" panose="020F0502020204030204" pitchFamily="34" charset="0"/>
                <a:ea typeface="黑体" pitchFamily="49" charset="-122"/>
              </a:rPr>
              <a:t>云计算是一个模型，这个模型可以方便地按需通过</a:t>
            </a:r>
            <a:r>
              <a:rPr lang="zh-CN" altLang="en-US" sz="2600">
                <a:solidFill>
                  <a:srgbClr val="C00000"/>
                </a:solidFill>
                <a:latin typeface="Calibri" panose="020F0502020204030204" pitchFamily="34" charset="0"/>
                <a:ea typeface="黑体" pitchFamily="49" charset="-122"/>
              </a:rPr>
              <a:t>网络访问</a:t>
            </a:r>
            <a:r>
              <a:rPr lang="zh-CN" altLang="en-US" sz="2600">
                <a:latin typeface="Calibri" panose="020F0502020204030204" pitchFamily="34" charset="0"/>
                <a:ea typeface="黑体" pitchFamily="49" charset="-122"/>
              </a:rPr>
              <a:t>一个</a:t>
            </a:r>
            <a:r>
              <a:rPr lang="zh-CN" altLang="en-US" sz="2600">
                <a:solidFill>
                  <a:srgbClr val="C00000"/>
                </a:solidFill>
                <a:latin typeface="Calibri" panose="020F0502020204030204" pitchFamily="34" charset="0"/>
                <a:ea typeface="黑体" pitchFamily="49" charset="-122"/>
              </a:rPr>
              <a:t>可配置</a:t>
            </a:r>
            <a:r>
              <a:rPr lang="zh-CN" altLang="en-US" sz="2600">
                <a:latin typeface="Calibri" panose="020F0502020204030204" pitchFamily="34" charset="0"/>
                <a:ea typeface="黑体" pitchFamily="49" charset="-122"/>
              </a:rPr>
              <a:t>的</a:t>
            </a:r>
            <a:r>
              <a:rPr lang="zh-CN" altLang="en-US" sz="2600">
                <a:solidFill>
                  <a:srgbClr val="C00000"/>
                </a:solidFill>
                <a:latin typeface="Calibri" panose="020F0502020204030204" pitchFamily="34" charset="0"/>
                <a:ea typeface="黑体" pitchFamily="49" charset="-122"/>
              </a:rPr>
              <a:t>计算资源</a:t>
            </a:r>
            <a:r>
              <a:rPr lang="zh-CN" altLang="en-US" sz="2600">
                <a:latin typeface="Calibri" panose="020F0502020204030204" pitchFamily="34" charset="0"/>
                <a:ea typeface="黑体" pitchFamily="49" charset="-122"/>
              </a:rPr>
              <a:t>（例如，网络、服务器、存储设备、应用程序以及服务）的公共及。这额资源可以迅速提供并发布，同时最小化管理成本或服务提供商的干涉。</a:t>
            </a:r>
            <a:endParaRPr lang="en-US" altLang="zh-CN" sz="2600">
              <a:latin typeface="Calibri" panose="020F0502020204030204" pitchFamily="34" charset="0"/>
              <a:ea typeface="黑体" pitchFamily="49" charset="-122"/>
            </a:endParaRPr>
          </a:p>
          <a:p>
            <a:pPr>
              <a:lnSpc>
                <a:spcPct val="120000"/>
              </a:lnSpc>
              <a:spcBef>
                <a:spcPts val="600"/>
              </a:spcBef>
            </a:pPr>
            <a:r>
              <a:rPr lang="en-US" altLang="zh-CN" sz="1900">
                <a:latin typeface="Calibri" panose="020F0502020204030204" pitchFamily="34" charset="0"/>
                <a:ea typeface="黑体" pitchFamily="49" charset="-122"/>
              </a:rPr>
              <a:t>Cloud computing is a model for enabling convenient, on-demond network access to shared pool of configurable computing resources (e.g., networks, servers, storage, applications, and services) that can be rapidly provisioned and released with minimal management effort or service provider interaction.</a:t>
            </a:r>
          </a:p>
          <a:p>
            <a:pPr>
              <a:lnSpc>
                <a:spcPct val="120000"/>
              </a:lnSpc>
              <a:buFont typeface="Arial" panose="020B0604020202020204" pitchFamily="34" charset="0"/>
              <a:buNone/>
            </a:pPr>
            <a:endParaRPr lang="en-US" altLang="zh-CN" sz="1700">
              <a:latin typeface="Calibri" panose="020F0502020204030204" pitchFamily="34" charset="0"/>
              <a:ea typeface="黑体" pitchFamily="49" charset="-122"/>
            </a:endParaRPr>
          </a:p>
          <a:p>
            <a:pPr>
              <a:lnSpc>
                <a:spcPct val="120000"/>
              </a:lnSpc>
              <a:buFont typeface="Arial" panose="020B0604020202020204" pitchFamily="34" charset="0"/>
              <a:buNone/>
            </a:pPr>
            <a:r>
              <a:rPr lang="zh-CN" altLang="en-US" sz="1700">
                <a:latin typeface="Calibri" panose="020F0502020204030204" pitchFamily="34" charset="0"/>
                <a:ea typeface="黑体" pitchFamily="49" charset="-122"/>
              </a:rPr>
              <a:t>美国国家标准及技术研究所，信息技术实验室</a:t>
            </a:r>
            <a:endParaRPr lang="en-US" altLang="zh-CN" sz="1700">
              <a:latin typeface="Calibri" panose="020F0502020204030204" pitchFamily="34" charset="0"/>
              <a:ea typeface="黑体" pitchFamily="49" charset="-122"/>
            </a:endParaRPr>
          </a:p>
          <a:p>
            <a:pPr>
              <a:lnSpc>
                <a:spcPct val="120000"/>
              </a:lnSpc>
              <a:buFont typeface="Arial" panose="020B0604020202020204" pitchFamily="34" charset="0"/>
              <a:buNone/>
            </a:pPr>
            <a:r>
              <a:rPr lang="en-US" altLang="zh-CN" sz="1700">
                <a:latin typeface="Calibri" panose="020F0502020204030204" pitchFamily="34" charset="0"/>
                <a:ea typeface="黑体" pitchFamily="49" charset="-122"/>
              </a:rPr>
              <a:t>http://www.nist.gov/itl/cloud/</a:t>
            </a:r>
            <a:endParaRPr lang="en-US" altLang="zh-CN" sz="1700" dirty="0">
              <a:latin typeface="Calibri" panose="020F0502020204030204" pitchFamily="34" charset="0"/>
              <a:ea typeface="黑体" pitchFamily="49" charset="-122"/>
            </a:endParaRPr>
          </a:p>
        </p:txBody>
      </p:sp>
    </p:spTree>
    <p:extLst>
      <p:ext uri="{BB962C8B-B14F-4D97-AF65-F5344CB8AC3E}">
        <p14:creationId xmlns:p14="http://schemas.microsoft.com/office/powerpoint/2010/main" val="42197329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a:xfrm>
            <a:off x="7556502" y="5664200"/>
            <a:ext cx="4635497" cy="781984"/>
          </a:xfrm>
        </p:spPr>
        <p:txBody>
          <a:bodyPr/>
          <a:lstStyle/>
          <a:p>
            <a:r>
              <a:rPr lang="zh-CN" altLang="en-US" dirty="0"/>
              <a:t>云计算的特性</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5.5  </a:t>
            </a:r>
            <a:r>
              <a:rPr lang="zh-CN" altLang="en-US"/>
              <a:t>云计算与数据中心</a:t>
            </a:r>
            <a:endParaRPr lang="zh-CN" altLang="en-US" dirty="0"/>
          </a:p>
        </p:txBody>
      </p:sp>
      <p:pic>
        <p:nvPicPr>
          <p:cNvPr id="5" name="Picture 2" descr="C:\Users\thinkpad\Desktop\cloud computing.svg.png">
            <a:extLst>
              <a:ext uri="{FF2B5EF4-FFF2-40B4-BE49-F238E27FC236}">
                <a16:creationId xmlns:a16="http://schemas.microsoft.com/office/drawing/2014/main" id="{B0286D7B-0242-4EA7-BFC5-EA253ECF5C13}"/>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556502" y="1203278"/>
            <a:ext cx="4215655" cy="3816580"/>
          </a:xfrm>
          <a:prstGeom prst="rect">
            <a:avLst/>
          </a:prstGeom>
          <a:noFill/>
          <a:ln w="9525">
            <a:noFill/>
            <a:miter lim="800000"/>
            <a:headEnd/>
            <a:tailEnd/>
          </a:ln>
        </p:spPr>
      </p:pic>
      <p:sp>
        <p:nvSpPr>
          <p:cNvPr id="6" name="Rectangle 3">
            <a:extLst>
              <a:ext uri="{FF2B5EF4-FFF2-40B4-BE49-F238E27FC236}">
                <a16:creationId xmlns:a16="http://schemas.microsoft.com/office/drawing/2014/main" id="{7C96C898-CE5F-4B18-82D9-9B88BFAC21BF}"/>
              </a:ext>
            </a:extLst>
          </p:cNvPr>
          <p:cNvSpPr txBox="1">
            <a:spLocks noChangeArrowheads="1"/>
          </p:cNvSpPr>
          <p:nvPr/>
        </p:nvSpPr>
        <p:spPr>
          <a:xfrm>
            <a:off x="832161" y="1200596"/>
            <a:ext cx="7104832" cy="35313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3200">
                <a:latin typeface="Calibri" panose="020F0502020204030204" pitchFamily="34" charset="0"/>
                <a:ea typeface="宋体" charset="-122"/>
                <a:cs typeface="Calibri" panose="020F0502020204030204" pitchFamily="34" charset="0"/>
              </a:rPr>
              <a:t>On-demand self-service</a:t>
            </a:r>
          </a:p>
          <a:p>
            <a:pPr>
              <a:lnSpc>
                <a:spcPct val="150000"/>
              </a:lnSpc>
            </a:pPr>
            <a:r>
              <a:rPr lang="en-US" altLang="zh-CN" sz="3200">
                <a:latin typeface="Calibri" panose="020F0502020204030204" pitchFamily="34" charset="0"/>
                <a:ea typeface="宋体" charset="-122"/>
                <a:cs typeface="Calibri" panose="020F0502020204030204" pitchFamily="34" charset="0"/>
              </a:rPr>
              <a:t>Broad network access</a:t>
            </a:r>
          </a:p>
          <a:p>
            <a:pPr>
              <a:lnSpc>
                <a:spcPct val="150000"/>
              </a:lnSpc>
            </a:pPr>
            <a:r>
              <a:rPr lang="en-US" altLang="zh-CN" sz="3200">
                <a:latin typeface="Calibri" panose="020F0502020204030204" pitchFamily="34" charset="0"/>
                <a:ea typeface="宋体" charset="-122"/>
                <a:cs typeface="Calibri" panose="020F0502020204030204" pitchFamily="34" charset="0"/>
              </a:rPr>
              <a:t>Measured service (pay-per-use)</a:t>
            </a:r>
          </a:p>
          <a:p>
            <a:pPr>
              <a:lnSpc>
                <a:spcPct val="150000"/>
              </a:lnSpc>
            </a:pPr>
            <a:r>
              <a:rPr lang="en-US" altLang="zh-CN" sz="3200">
                <a:latin typeface="Calibri" panose="020F0502020204030204" pitchFamily="34" charset="0"/>
                <a:ea typeface="宋体" charset="-122"/>
                <a:cs typeface="Calibri" panose="020F0502020204030204" pitchFamily="34" charset="0"/>
              </a:rPr>
              <a:t>Resource pooling</a:t>
            </a:r>
          </a:p>
          <a:p>
            <a:pPr>
              <a:lnSpc>
                <a:spcPct val="150000"/>
              </a:lnSpc>
            </a:pPr>
            <a:r>
              <a:rPr lang="en-US" altLang="zh-CN" sz="3200">
                <a:latin typeface="Calibri" panose="020F0502020204030204" pitchFamily="34" charset="0"/>
                <a:ea typeface="宋体" charset="-122"/>
                <a:cs typeface="Calibri" panose="020F0502020204030204" pitchFamily="34" charset="0"/>
              </a:rPr>
              <a:t>Rapid elasticity</a:t>
            </a:r>
            <a:endParaRPr lang="en-US" altLang="zh-CN" sz="3200" dirty="0">
              <a:latin typeface="Calibri" panose="020F0502020204030204" pitchFamily="34" charset="0"/>
              <a:ea typeface="宋体" charset="-122"/>
              <a:cs typeface="Calibri" panose="020F0502020204030204" pitchFamily="34" charset="0"/>
            </a:endParaRPr>
          </a:p>
        </p:txBody>
      </p:sp>
    </p:spTree>
    <p:extLst>
      <p:ext uri="{BB962C8B-B14F-4D97-AF65-F5344CB8AC3E}">
        <p14:creationId xmlns:p14="http://schemas.microsoft.com/office/powerpoint/2010/main" val="3296270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a:xfrm>
            <a:off x="7556502" y="5664200"/>
            <a:ext cx="4635497" cy="781984"/>
          </a:xfrm>
        </p:spPr>
        <p:txBody>
          <a:bodyPr/>
          <a:lstStyle/>
          <a:p>
            <a:r>
              <a:rPr lang="zh-CN" altLang="en-US" dirty="0"/>
              <a:t>云计算的本质</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5.5  </a:t>
            </a:r>
            <a:r>
              <a:rPr lang="zh-CN" altLang="en-US"/>
              <a:t>云计算与数据中心</a:t>
            </a:r>
            <a:endParaRPr lang="zh-CN" altLang="en-US" dirty="0"/>
          </a:p>
        </p:txBody>
      </p:sp>
      <p:sp>
        <p:nvSpPr>
          <p:cNvPr id="7" name="内容占位符 2">
            <a:extLst>
              <a:ext uri="{FF2B5EF4-FFF2-40B4-BE49-F238E27FC236}">
                <a16:creationId xmlns:a16="http://schemas.microsoft.com/office/drawing/2014/main" id="{24ADC4E4-054F-489D-9A29-B4619C2AAE24}"/>
              </a:ext>
            </a:extLst>
          </p:cNvPr>
          <p:cNvSpPr txBox="1">
            <a:spLocks/>
          </p:cNvSpPr>
          <p:nvPr/>
        </p:nvSpPr>
        <p:spPr>
          <a:xfrm>
            <a:off x="571500" y="1097615"/>
            <a:ext cx="10986516" cy="466276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r>
              <a:rPr lang="zh-CN" altLang="en-US" sz="2800" dirty="0">
                <a:solidFill>
                  <a:srgbClr val="C00000"/>
                </a:solidFill>
                <a:latin typeface="Calibri" panose="020F0502020204030204" pitchFamily="34" charset="0"/>
                <a:ea typeface="黑体" pitchFamily="49" charset="-122"/>
                <a:cs typeface="Times New Roman" pitchFamily="18" charset="0"/>
              </a:rPr>
              <a:t>云计算服务模式（云服务的商业模式）</a:t>
            </a:r>
            <a:endParaRPr lang="en-US" altLang="zh-CN" sz="2800" dirty="0">
              <a:solidFill>
                <a:srgbClr val="C00000"/>
              </a:solidFill>
              <a:latin typeface="Calibri" panose="020F0502020204030204" pitchFamily="34" charset="0"/>
              <a:ea typeface="黑体" pitchFamily="49" charset="-122"/>
              <a:cs typeface="Times New Roman" pitchFamily="18" charset="0"/>
            </a:endParaRPr>
          </a:p>
          <a:p>
            <a:pPr lvl="1">
              <a:lnSpc>
                <a:spcPct val="120000"/>
              </a:lnSpc>
              <a:spcBef>
                <a:spcPts val="0"/>
              </a:spcBef>
            </a:pPr>
            <a:r>
              <a:rPr lang="zh-CN" altLang="en-US" sz="2400" dirty="0">
                <a:latin typeface="Calibri" panose="020F0502020204030204" pitchFamily="34" charset="0"/>
                <a:ea typeface="黑体" pitchFamily="49" charset="-122"/>
                <a:cs typeface="Times New Roman" pitchFamily="18" charset="0"/>
              </a:rPr>
              <a:t>商业模式：</a:t>
            </a:r>
            <a:r>
              <a:rPr lang="en-US" altLang="zh-CN" sz="2400" dirty="0">
                <a:latin typeface="Calibri" panose="020F0502020204030204" pitchFamily="34" charset="0"/>
                <a:ea typeface="黑体" pitchFamily="49" charset="-122"/>
                <a:cs typeface="Times New Roman" pitchFamily="18" charset="0"/>
              </a:rPr>
              <a:t>IaaS</a:t>
            </a:r>
            <a:r>
              <a:rPr lang="zh-CN" altLang="en-US" sz="2400" dirty="0">
                <a:latin typeface="Calibri" panose="020F0502020204030204" pitchFamily="34" charset="0"/>
                <a:ea typeface="黑体" pitchFamily="49" charset="-122"/>
                <a:cs typeface="Times New Roman" pitchFamily="18" charset="0"/>
              </a:rPr>
              <a:t>，</a:t>
            </a:r>
            <a:r>
              <a:rPr lang="en-US" altLang="zh-CN" sz="2400" dirty="0">
                <a:latin typeface="Calibri" panose="020F0502020204030204" pitchFamily="34" charset="0"/>
                <a:ea typeface="黑体" pitchFamily="49" charset="-122"/>
                <a:cs typeface="Times New Roman" pitchFamily="18" charset="0"/>
              </a:rPr>
              <a:t>PaaS</a:t>
            </a:r>
            <a:r>
              <a:rPr lang="zh-CN" altLang="en-US" sz="2400" dirty="0">
                <a:latin typeface="Calibri" panose="020F0502020204030204" pitchFamily="34" charset="0"/>
                <a:ea typeface="黑体" pitchFamily="49" charset="-122"/>
                <a:cs typeface="Times New Roman" pitchFamily="18" charset="0"/>
              </a:rPr>
              <a:t>，</a:t>
            </a:r>
            <a:r>
              <a:rPr lang="en-US" altLang="zh-CN" sz="2400" dirty="0">
                <a:latin typeface="Calibri" panose="020F0502020204030204" pitchFamily="34" charset="0"/>
                <a:ea typeface="黑体" pitchFamily="49" charset="-122"/>
                <a:cs typeface="Times New Roman" pitchFamily="18" charset="0"/>
              </a:rPr>
              <a:t>SaaS</a:t>
            </a:r>
          </a:p>
          <a:p>
            <a:pPr lvl="1">
              <a:lnSpc>
                <a:spcPct val="120000"/>
              </a:lnSpc>
            </a:pPr>
            <a:r>
              <a:rPr lang="zh-CN" altLang="en-US" sz="2400" dirty="0">
                <a:latin typeface="Calibri" panose="020F0502020204030204" pitchFamily="34" charset="0"/>
                <a:ea typeface="黑体" pitchFamily="49" charset="-122"/>
                <a:cs typeface="Times New Roman" pitchFamily="18" charset="0"/>
              </a:rPr>
              <a:t>部署模式：公有云，私有云，社区云，混合云</a:t>
            </a:r>
            <a:endParaRPr lang="en-US" altLang="zh-CN" sz="2800" dirty="0">
              <a:latin typeface="Calibri" panose="020F0502020204030204" pitchFamily="34" charset="0"/>
              <a:ea typeface="黑体" pitchFamily="49" charset="-122"/>
              <a:cs typeface="Times New Roman" pitchFamily="18" charset="0"/>
            </a:endParaRPr>
          </a:p>
          <a:p>
            <a:pPr>
              <a:lnSpc>
                <a:spcPct val="120000"/>
              </a:lnSpc>
            </a:pPr>
            <a:r>
              <a:rPr lang="zh-CN" altLang="en-US" sz="2800" dirty="0">
                <a:solidFill>
                  <a:srgbClr val="C00000"/>
                </a:solidFill>
                <a:latin typeface="Calibri" panose="020F0502020204030204" pitchFamily="34" charset="0"/>
                <a:ea typeface="黑体" pitchFamily="49" charset="-122"/>
                <a:cs typeface="Times New Roman" pitchFamily="18" charset="0"/>
              </a:rPr>
              <a:t>云计算逻辑平台（云平台的逻辑组成）</a:t>
            </a:r>
            <a:endParaRPr lang="en-US" altLang="zh-CN" sz="2800" dirty="0">
              <a:solidFill>
                <a:srgbClr val="C00000"/>
              </a:solidFill>
              <a:latin typeface="Calibri" panose="020F0502020204030204" pitchFamily="34" charset="0"/>
              <a:ea typeface="黑体" pitchFamily="49" charset="-122"/>
              <a:cs typeface="Times New Roman" pitchFamily="18" charset="0"/>
            </a:endParaRPr>
          </a:p>
          <a:p>
            <a:pPr lvl="1">
              <a:lnSpc>
                <a:spcPct val="120000"/>
              </a:lnSpc>
              <a:spcBef>
                <a:spcPts val="0"/>
              </a:spcBef>
            </a:pPr>
            <a:r>
              <a:rPr lang="zh-CN" altLang="en-US" sz="2400" dirty="0">
                <a:latin typeface="Calibri" panose="020F0502020204030204" pitchFamily="34" charset="0"/>
                <a:ea typeface="黑体" pitchFamily="49" charset="-122"/>
                <a:cs typeface="Times New Roman" pitchFamily="18" charset="0"/>
              </a:rPr>
              <a:t>纵向架构：</a:t>
            </a:r>
            <a:r>
              <a:rPr lang="en-US" altLang="zh-CN" sz="2400" dirty="0">
                <a:latin typeface="Calibri" panose="020F0502020204030204" pitchFamily="34" charset="0"/>
                <a:ea typeface="黑体" pitchFamily="49" charset="-122"/>
                <a:cs typeface="Times New Roman" pitchFamily="18" charset="0"/>
              </a:rPr>
              <a:t>IaaS</a:t>
            </a:r>
            <a:r>
              <a:rPr lang="zh-CN" altLang="en-US" sz="2400" dirty="0">
                <a:latin typeface="Calibri" panose="020F0502020204030204" pitchFamily="34" charset="0"/>
                <a:ea typeface="黑体" pitchFamily="49" charset="-122"/>
                <a:cs typeface="Times New Roman" pitchFamily="18" charset="0"/>
              </a:rPr>
              <a:t>，</a:t>
            </a:r>
            <a:r>
              <a:rPr lang="en-US" altLang="zh-CN" sz="2400" dirty="0">
                <a:latin typeface="Calibri" panose="020F0502020204030204" pitchFamily="34" charset="0"/>
                <a:ea typeface="黑体" pitchFamily="49" charset="-122"/>
                <a:cs typeface="Times New Roman" pitchFamily="18" charset="0"/>
              </a:rPr>
              <a:t>PaaS</a:t>
            </a:r>
            <a:r>
              <a:rPr lang="zh-CN" altLang="en-US" sz="2400" dirty="0">
                <a:latin typeface="Calibri" panose="020F0502020204030204" pitchFamily="34" charset="0"/>
                <a:ea typeface="黑体" pitchFamily="49" charset="-122"/>
                <a:cs typeface="Times New Roman" pitchFamily="18" charset="0"/>
              </a:rPr>
              <a:t>，</a:t>
            </a:r>
            <a:r>
              <a:rPr lang="en-US" altLang="zh-CN" sz="2400" dirty="0">
                <a:latin typeface="Calibri" panose="020F0502020204030204" pitchFamily="34" charset="0"/>
                <a:ea typeface="黑体" pitchFamily="49" charset="-122"/>
                <a:cs typeface="Times New Roman" pitchFamily="18" charset="0"/>
              </a:rPr>
              <a:t> SaaS</a:t>
            </a:r>
            <a:r>
              <a:rPr lang="zh-CN" altLang="en-US" sz="2400" dirty="0">
                <a:latin typeface="Calibri" panose="020F0502020204030204" pitchFamily="34" charset="0"/>
                <a:ea typeface="黑体" pitchFamily="49" charset="-122"/>
                <a:cs typeface="Times New Roman" pitchFamily="18" charset="0"/>
              </a:rPr>
              <a:t>（</a:t>
            </a:r>
            <a:r>
              <a:rPr lang="en-US" altLang="zh-CN" sz="2400" dirty="0">
                <a:latin typeface="Calibri" panose="020F0502020204030204" pitchFamily="34" charset="0"/>
                <a:ea typeface="黑体" pitchFamily="49" charset="-122"/>
                <a:cs typeface="Times New Roman" pitchFamily="18" charset="0"/>
              </a:rPr>
              <a:t> technically </a:t>
            </a:r>
            <a:r>
              <a:rPr lang="zh-CN" altLang="en-US" sz="2400" dirty="0">
                <a:latin typeface="Calibri" panose="020F0502020204030204" pitchFamily="34" charset="0"/>
                <a:ea typeface="黑体" pitchFamily="49" charset="-122"/>
                <a:cs typeface="Times New Roman" pitchFamily="18" charset="0"/>
              </a:rPr>
              <a:t>）</a:t>
            </a:r>
            <a:endParaRPr lang="en-US" altLang="zh-CN" sz="2400" dirty="0">
              <a:latin typeface="Calibri" panose="020F0502020204030204" pitchFamily="34" charset="0"/>
              <a:ea typeface="黑体" pitchFamily="49" charset="-122"/>
              <a:cs typeface="Times New Roman" pitchFamily="18" charset="0"/>
            </a:endParaRPr>
          </a:p>
          <a:p>
            <a:pPr lvl="1">
              <a:lnSpc>
                <a:spcPct val="120000"/>
              </a:lnSpc>
            </a:pPr>
            <a:r>
              <a:rPr lang="zh-CN" altLang="en-US" sz="2400" dirty="0">
                <a:latin typeface="Calibri" panose="020F0502020204030204" pitchFamily="34" charset="0"/>
                <a:ea typeface="黑体" pitchFamily="49" charset="-122"/>
                <a:cs typeface="Times New Roman" pitchFamily="18" charset="0"/>
              </a:rPr>
              <a:t>横向架构：计算，存储，网络（</a:t>
            </a:r>
            <a:r>
              <a:rPr lang="en-US" altLang="zh-CN" sz="2400" dirty="0">
                <a:latin typeface="Calibri" panose="020F0502020204030204" pitchFamily="34" charset="0"/>
                <a:ea typeface="黑体" pitchFamily="49" charset="-122"/>
                <a:cs typeface="Times New Roman" pitchFamily="18" charset="0"/>
              </a:rPr>
              <a:t>processing, storage, communication</a:t>
            </a:r>
            <a:r>
              <a:rPr lang="zh-CN" altLang="en-US" sz="2400" dirty="0">
                <a:latin typeface="Calibri" panose="020F0502020204030204" pitchFamily="34" charset="0"/>
                <a:ea typeface="黑体" pitchFamily="49" charset="-122"/>
                <a:cs typeface="Times New Roman" pitchFamily="18" charset="0"/>
              </a:rPr>
              <a:t>）</a:t>
            </a:r>
            <a:endParaRPr lang="en-US" altLang="zh-CN" sz="2800" dirty="0">
              <a:latin typeface="Calibri" panose="020F0502020204030204" pitchFamily="34" charset="0"/>
              <a:ea typeface="黑体" pitchFamily="49" charset="-122"/>
              <a:cs typeface="Times New Roman" pitchFamily="18" charset="0"/>
            </a:endParaRPr>
          </a:p>
          <a:p>
            <a:pPr>
              <a:lnSpc>
                <a:spcPct val="120000"/>
              </a:lnSpc>
            </a:pPr>
            <a:r>
              <a:rPr lang="zh-CN" altLang="en-US" sz="2800" dirty="0">
                <a:solidFill>
                  <a:srgbClr val="C00000"/>
                </a:solidFill>
                <a:latin typeface="Calibri" panose="020F0502020204030204" pitchFamily="34" charset="0"/>
                <a:ea typeface="黑体" pitchFamily="49" charset="-122"/>
                <a:cs typeface="Times New Roman" pitchFamily="18" charset="0"/>
              </a:rPr>
              <a:t>云计算系统实现（云系统的物理实现）</a:t>
            </a:r>
            <a:endParaRPr lang="en-US" altLang="zh-CN" sz="2800" dirty="0">
              <a:solidFill>
                <a:srgbClr val="C00000"/>
              </a:solidFill>
              <a:latin typeface="Calibri" panose="020F0502020204030204" pitchFamily="34" charset="0"/>
              <a:ea typeface="黑体" pitchFamily="49" charset="-122"/>
              <a:cs typeface="Times New Roman" pitchFamily="18" charset="0"/>
            </a:endParaRPr>
          </a:p>
          <a:p>
            <a:pPr lvl="1">
              <a:lnSpc>
                <a:spcPct val="120000"/>
              </a:lnSpc>
              <a:spcBef>
                <a:spcPts val="0"/>
              </a:spcBef>
            </a:pPr>
            <a:r>
              <a:rPr lang="zh-CN" altLang="en-US" sz="2400" dirty="0">
                <a:latin typeface="Calibri" panose="020F0502020204030204" pitchFamily="34" charset="0"/>
                <a:ea typeface="黑体" pitchFamily="49" charset="-122"/>
                <a:cs typeface="Times New Roman" pitchFamily="18" charset="0"/>
              </a:rPr>
              <a:t>数据中心（</a:t>
            </a:r>
            <a:r>
              <a:rPr lang="en-US" altLang="zh-CN" sz="2400" dirty="0">
                <a:latin typeface="Calibri" panose="020F0502020204030204" pitchFamily="34" charset="0"/>
                <a:ea typeface="黑体" pitchFamily="49" charset="-122"/>
                <a:cs typeface="Times New Roman" pitchFamily="18" charset="0"/>
              </a:rPr>
              <a:t>Datacenter</a:t>
            </a:r>
            <a:r>
              <a:rPr lang="zh-CN" altLang="en-US" sz="2400" dirty="0">
                <a:latin typeface="Calibri" panose="020F0502020204030204" pitchFamily="34" charset="0"/>
                <a:ea typeface="黑体" pitchFamily="49" charset="-122"/>
                <a:cs typeface="Times New Roman" pitchFamily="18" charset="0"/>
              </a:rPr>
              <a:t>）</a:t>
            </a:r>
          </a:p>
        </p:txBody>
      </p:sp>
    </p:spTree>
    <p:extLst>
      <p:ext uri="{BB962C8B-B14F-4D97-AF65-F5344CB8AC3E}">
        <p14:creationId xmlns:p14="http://schemas.microsoft.com/office/powerpoint/2010/main" val="14651636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a:xfrm>
            <a:off x="7556502" y="5664200"/>
            <a:ext cx="4635497" cy="781984"/>
          </a:xfrm>
        </p:spPr>
        <p:txBody>
          <a:bodyPr/>
          <a:lstStyle/>
          <a:p>
            <a:r>
              <a:rPr lang="zh-CN" altLang="en-US" dirty="0"/>
              <a:t>云计算服务模式</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5.5  </a:t>
            </a:r>
            <a:r>
              <a:rPr lang="zh-CN" altLang="en-US"/>
              <a:t>云计算与数据中心</a:t>
            </a:r>
            <a:endParaRPr lang="zh-CN" altLang="en-US" dirty="0"/>
          </a:p>
        </p:txBody>
      </p:sp>
      <p:sp>
        <p:nvSpPr>
          <p:cNvPr id="5" name="内容占位符 2">
            <a:extLst>
              <a:ext uri="{FF2B5EF4-FFF2-40B4-BE49-F238E27FC236}">
                <a16:creationId xmlns:a16="http://schemas.microsoft.com/office/drawing/2014/main" id="{24863108-F5B7-435A-88EB-BD4C84C75858}"/>
              </a:ext>
            </a:extLst>
          </p:cNvPr>
          <p:cNvSpPr txBox="1">
            <a:spLocks/>
          </p:cNvSpPr>
          <p:nvPr/>
        </p:nvSpPr>
        <p:spPr>
          <a:xfrm>
            <a:off x="571500" y="923182"/>
            <a:ext cx="10620756" cy="212166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sz="3200" dirty="0">
                <a:latin typeface="Calibri" panose="020F0502020204030204" pitchFamily="34" charset="0"/>
                <a:ea typeface="黑体" pitchFamily="49" charset="-122"/>
                <a:cs typeface="Times New Roman" pitchFamily="18" charset="0"/>
              </a:rPr>
              <a:t>云服务的商业模式</a:t>
            </a:r>
            <a:r>
              <a:rPr lang="en-US" altLang="zh-CN" sz="3200" dirty="0">
                <a:latin typeface="Calibri" panose="020F0502020204030204" pitchFamily="34" charset="0"/>
                <a:ea typeface="黑体" pitchFamily="49" charset="-122"/>
                <a:cs typeface="Times New Roman" pitchFamily="18" charset="0"/>
              </a:rPr>
              <a:t>/</a:t>
            </a:r>
            <a:r>
              <a:rPr lang="zh-CN" altLang="en-US" sz="3200" dirty="0">
                <a:latin typeface="Calibri" panose="020F0502020204030204" pitchFamily="34" charset="0"/>
                <a:ea typeface="黑体" pitchFamily="49" charset="-122"/>
                <a:cs typeface="Times New Roman" pitchFamily="18" charset="0"/>
              </a:rPr>
              <a:t>运营模式</a:t>
            </a:r>
            <a:endParaRPr lang="en-US" altLang="zh-CN" sz="3200" dirty="0">
              <a:latin typeface="Calibri" panose="020F0502020204030204" pitchFamily="34" charset="0"/>
              <a:ea typeface="黑体" pitchFamily="49" charset="-122"/>
              <a:cs typeface="Times New Roman" pitchFamily="18" charset="0"/>
            </a:endParaRPr>
          </a:p>
          <a:p>
            <a:pPr lvl="1">
              <a:lnSpc>
                <a:spcPct val="110000"/>
              </a:lnSpc>
            </a:pPr>
            <a:r>
              <a:rPr lang="zh-CN" altLang="en-US" sz="2800" dirty="0">
                <a:latin typeface="Calibri" panose="020F0502020204030204" pitchFamily="34" charset="0"/>
                <a:ea typeface="黑体" pitchFamily="49" charset="-122"/>
                <a:cs typeface="Times New Roman" pitchFamily="18" charset="0"/>
              </a:rPr>
              <a:t>服务模型：</a:t>
            </a:r>
            <a:r>
              <a:rPr lang="en-US" altLang="zh-CN" sz="2800" dirty="0">
                <a:latin typeface="Calibri" panose="020F0502020204030204" pitchFamily="34" charset="0"/>
                <a:ea typeface="黑体" pitchFamily="49" charset="-122"/>
                <a:cs typeface="Times New Roman" pitchFamily="18" charset="0"/>
              </a:rPr>
              <a:t>IaaS, PaaS, SaaS</a:t>
            </a:r>
          </a:p>
          <a:p>
            <a:pPr lvl="1">
              <a:lnSpc>
                <a:spcPct val="110000"/>
              </a:lnSpc>
            </a:pPr>
            <a:r>
              <a:rPr lang="zh-CN" altLang="en-US" sz="2800" dirty="0">
                <a:latin typeface="Calibri" panose="020F0502020204030204" pitchFamily="34" charset="0"/>
                <a:ea typeface="黑体" pitchFamily="49" charset="-122"/>
                <a:cs typeface="Times New Roman" pitchFamily="18" charset="0"/>
              </a:rPr>
              <a:t>部署模型：共有云</a:t>
            </a:r>
            <a:r>
              <a:rPr lang="en-US" altLang="zh-CN" sz="2800" dirty="0">
                <a:latin typeface="Calibri" panose="020F0502020204030204" pitchFamily="34" charset="0"/>
                <a:ea typeface="黑体" pitchFamily="49" charset="-122"/>
                <a:cs typeface="Times New Roman" pitchFamily="18" charset="0"/>
              </a:rPr>
              <a:t>, </a:t>
            </a:r>
            <a:r>
              <a:rPr lang="zh-CN" altLang="en-US" sz="2800" dirty="0">
                <a:latin typeface="Calibri" panose="020F0502020204030204" pitchFamily="34" charset="0"/>
                <a:ea typeface="黑体" pitchFamily="49" charset="-122"/>
                <a:cs typeface="Times New Roman" pitchFamily="18" charset="0"/>
              </a:rPr>
              <a:t>私有云</a:t>
            </a:r>
            <a:r>
              <a:rPr lang="en-US" altLang="zh-CN" sz="2800" dirty="0">
                <a:latin typeface="Calibri" panose="020F0502020204030204" pitchFamily="34" charset="0"/>
                <a:ea typeface="黑体" pitchFamily="49" charset="-122"/>
                <a:cs typeface="Times New Roman" pitchFamily="18" charset="0"/>
              </a:rPr>
              <a:t>, </a:t>
            </a:r>
            <a:r>
              <a:rPr lang="zh-CN" altLang="en-US" sz="2800" dirty="0">
                <a:latin typeface="Calibri" panose="020F0502020204030204" pitchFamily="34" charset="0"/>
                <a:ea typeface="黑体" pitchFamily="49" charset="-122"/>
                <a:cs typeface="Times New Roman" pitchFamily="18" charset="0"/>
              </a:rPr>
              <a:t>混和云</a:t>
            </a:r>
            <a:endParaRPr lang="en-US" altLang="zh-CN" sz="2800" dirty="0">
              <a:latin typeface="Calibri" panose="020F0502020204030204" pitchFamily="34" charset="0"/>
              <a:ea typeface="黑体" pitchFamily="49" charset="-122"/>
              <a:cs typeface="Times New Roman" pitchFamily="18" charset="0"/>
            </a:endParaRPr>
          </a:p>
        </p:txBody>
      </p:sp>
      <p:pic>
        <p:nvPicPr>
          <p:cNvPr id="6" name="Picture 3">
            <a:extLst>
              <a:ext uri="{FF2B5EF4-FFF2-40B4-BE49-F238E27FC236}">
                <a16:creationId xmlns:a16="http://schemas.microsoft.com/office/drawing/2014/main" id="{E5FCDF21-607A-4A3F-BCB9-43565DB01321}"/>
              </a:ext>
            </a:extLst>
          </p:cNvPr>
          <p:cNvPicPr>
            <a:picLocks noChangeAspect="1" noChangeArrowheads="1"/>
          </p:cNvPicPr>
          <p:nvPr/>
        </p:nvPicPr>
        <p:blipFill>
          <a:blip r:embed="rId2" cstate="print"/>
          <a:srcRect/>
          <a:stretch>
            <a:fillRect/>
          </a:stretch>
        </p:blipFill>
        <p:spPr bwMode="auto">
          <a:xfrm>
            <a:off x="1586423" y="3078340"/>
            <a:ext cx="3408273" cy="2235200"/>
          </a:xfrm>
          <a:prstGeom prst="rect">
            <a:avLst/>
          </a:prstGeom>
          <a:noFill/>
          <a:ln w="12700">
            <a:noFill/>
            <a:miter lim="800000"/>
            <a:headEnd/>
            <a:tailEnd/>
          </a:ln>
        </p:spPr>
      </p:pic>
      <p:pic>
        <p:nvPicPr>
          <p:cNvPr id="8" name="Picture 3">
            <a:extLst>
              <a:ext uri="{FF2B5EF4-FFF2-40B4-BE49-F238E27FC236}">
                <a16:creationId xmlns:a16="http://schemas.microsoft.com/office/drawing/2014/main" id="{9EFDE722-DFBE-4ED1-A78F-86A7B4AE0121}"/>
              </a:ext>
            </a:extLst>
          </p:cNvPr>
          <p:cNvPicPr>
            <a:picLocks noChangeAspect="1" noChangeArrowheads="1"/>
          </p:cNvPicPr>
          <p:nvPr/>
        </p:nvPicPr>
        <p:blipFill>
          <a:blip r:embed="rId3" cstate="print"/>
          <a:srcRect/>
          <a:stretch>
            <a:fillRect/>
          </a:stretch>
        </p:blipFill>
        <p:spPr bwMode="auto">
          <a:xfrm>
            <a:off x="6694741" y="3031169"/>
            <a:ext cx="3910836" cy="2121667"/>
          </a:xfrm>
          <a:prstGeom prst="rect">
            <a:avLst/>
          </a:prstGeom>
          <a:noFill/>
          <a:ln w="12700">
            <a:noFill/>
            <a:miter lim="800000"/>
            <a:headEnd/>
            <a:tailEnd/>
          </a:ln>
        </p:spPr>
      </p:pic>
    </p:spTree>
    <p:extLst>
      <p:ext uri="{BB962C8B-B14F-4D97-AF65-F5344CB8AC3E}">
        <p14:creationId xmlns:p14="http://schemas.microsoft.com/office/powerpoint/2010/main" val="10514148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a:xfrm>
            <a:off x="7556502" y="5664200"/>
            <a:ext cx="4635497" cy="781984"/>
          </a:xfrm>
        </p:spPr>
        <p:txBody>
          <a:bodyPr/>
          <a:lstStyle/>
          <a:p>
            <a:r>
              <a:rPr lang="zh-CN" altLang="en-US" dirty="0"/>
              <a:t>云计算逻辑平台</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5.5  </a:t>
            </a:r>
            <a:r>
              <a:rPr lang="zh-CN" altLang="en-US"/>
              <a:t>云计算与数据中心</a:t>
            </a:r>
            <a:endParaRPr lang="zh-CN" altLang="en-US" dirty="0"/>
          </a:p>
        </p:txBody>
      </p:sp>
      <p:sp>
        <p:nvSpPr>
          <p:cNvPr id="7" name="内容占位符 2">
            <a:extLst>
              <a:ext uri="{FF2B5EF4-FFF2-40B4-BE49-F238E27FC236}">
                <a16:creationId xmlns:a16="http://schemas.microsoft.com/office/drawing/2014/main" id="{481BD6A0-D294-4208-BE62-6B4087D25666}"/>
              </a:ext>
            </a:extLst>
          </p:cNvPr>
          <p:cNvSpPr txBox="1">
            <a:spLocks/>
          </p:cNvSpPr>
          <p:nvPr/>
        </p:nvSpPr>
        <p:spPr>
          <a:xfrm>
            <a:off x="680360" y="1029991"/>
            <a:ext cx="9717314" cy="21486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3600" dirty="0">
                <a:latin typeface="Calibri" panose="020F0502020204030204" pitchFamily="34" charset="0"/>
                <a:ea typeface="黑体" panose="02010609060101010101" pitchFamily="49" charset="-122"/>
                <a:cs typeface="Times New Roman" pitchFamily="18" charset="0"/>
              </a:rPr>
              <a:t>云平台的逻辑组成</a:t>
            </a:r>
            <a:endParaRPr lang="en-US" altLang="zh-CN" sz="3600" dirty="0">
              <a:latin typeface="Calibri" panose="020F0502020204030204" pitchFamily="34" charset="0"/>
              <a:ea typeface="黑体" panose="02010609060101010101" pitchFamily="49" charset="-122"/>
              <a:cs typeface="Times New Roman" pitchFamily="18" charset="0"/>
            </a:endParaRPr>
          </a:p>
          <a:p>
            <a:pPr lvl="1">
              <a:lnSpc>
                <a:spcPct val="100000"/>
              </a:lnSpc>
            </a:pPr>
            <a:r>
              <a:rPr lang="zh-CN" altLang="en-US" sz="3000" dirty="0">
                <a:solidFill>
                  <a:srgbClr val="C00000"/>
                </a:solidFill>
                <a:latin typeface="Calibri" panose="020F0502020204030204" pitchFamily="34" charset="0"/>
                <a:ea typeface="黑体" panose="02010609060101010101" pitchFamily="49" charset="-122"/>
                <a:cs typeface="Times New Roman" pitchFamily="18" charset="0"/>
              </a:rPr>
              <a:t>技术体系：</a:t>
            </a:r>
            <a:r>
              <a:rPr lang="en-US" altLang="zh-CN" sz="3000" dirty="0">
                <a:latin typeface="Calibri" panose="020F0502020204030204" pitchFamily="34" charset="0"/>
                <a:ea typeface="黑体" panose="02010609060101010101" pitchFamily="49" charset="-122"/>
              </a:rPr>
              <a:t>IaaS, PaaS, SaaS</a:t>
            </a:r>
            <a:r>
              <a:rPr lang="zh-CN" altLang="en-US" sz="3000" dirty="0">
                <a:latin typeface="Calibri" panose="020F0502020204030204" pitchFamily="34" charset="0"/>
                <a:ea typeface="黑体" panose="02010609060101010101" pitchFamily="49" charset="-122"/>
              </a:rPr>
              <a:t>（</a:t>
            </a:r>
            <a:r>
              <a:rPr lang="en-US" altLang="zh-CN" sz="3000" dirty="0">
                <a:latin typeface="Calibri" panose="020F0502020204030204" pitchFamily="34" charset="0"/>
                <a:ea typeface="黑体" panose="02010609060101010101" pitchFamily="49" charset="-122"/>
              </a:rPr>
              <a:t>Technically</a:t>
            </a:r>
            <a:r>
              <a:rPr lang="zh-CN" altLang="en-US" sz="3000" dirty="0">
                <a:latin typeface="Calibri" panose="020F0502020204030204" pitchFamily="34" charset="0"/>
                <a:ea typeface="黑体" panose="02010609060101010101" pitchFamily="49" charset="-122"/>
              </a:rPr>
              <a:t>）</a:t>
            </a:r>
            <a:endParaRPr lang="en-US" altLang="zh-CN" sz="3000" dirty="0">
              <a:latin typeface="Calibri" panose="020F0502020204030204" pitchFamily="34" charset="0"/>
              <a:ea typeface="黑体" panose="02010609060101010101" pitchFamily="49" charset="-122"/>
            </a:endParaRPr>
          </a:p>
          <a:p>
            <a:pPr lvl="1">
              <a:lnSpc>
                <a:spcPct val="100000"/>
              </a:lnSpc>
              <a:spcAft>
                <a:spcPts val="1200"/>
              </a:spcAft>
            </a:pPr>
            <a:r>
              <a:rPr lang="zh-CN" altLang="en-US" sz="3000" dirty="0">
                <a:solidFill>
                  <a:srgbClr val="C00000"/>
                </a:solidFill>
                <a:latin typeface="Calibri" panose="020F0502020204030204" pitchFamily="34" charset="0"/>
                <a:ea typeface="黑体" panose="02010609060101010101" pitchFamily="49" charset="-122"/>
              </a:rPr>
              <a:t>资源结构：</a:t>
            </a:r>
            <a:r>
              <a:rPr lang="zh-CN" altLang="en-US" sz="3000" dirty="0">
                <a:latin typeface="Calibri" panose="020F0502020204030204" pitchFamily="34" charset="0"/>
                <a:ea typeface="黑体" panose="02010609060101010101" pitchFamily="49" charset="-122"/>
              </a:rPr>
              <a:t>计算、存储、网络</a:t>
            </a:r>
          </a:p>
          <a:p>
            <a:pPr>
              <a:lnSpc>
                <a:spcPct val="100000"/>
              </a:lnSpc>
              <a:spcAft>
                <a:spcPts val="1200"/>
              </a:spcAft>
            </a:pPr>
            <a:endParaRPr lang="en-US" altLang="zh-CN" sz="3600" dirty="0">
              <a:latin typeface="Calibri" panose="020F0502020204030204" pitchFamily="34" charset="0"/>
              <a:ea typeface="黑体" panose="02010609060101010101" pitchFamily="49" charset="-122"/>
            </a:endParaRPr>
          </a:p>
        </p:txBody>
      </p:sp>
      <p:pic>
        <p:nvPicPr>
          <p:cNvPr id="9" name="Picture 3">
            <a:extLst>
              <a:ext uri="{FF2B5EF4-FFF2-40B4-BE49-F238E27FC236}">
                <a16:creationId xmlns:a16="http://schemas.microsoft.com/office/drawing/2014/main" id="{A294DA7B-FDB3-44BD-8AB8-9AD743E73B88}"/>
              </a:ext>
            </a:extLst>
          </p:cNvPr>
          <p:cNvPicPr>
            <a:picLocks noChangeAspect="1" noChangeArrowheads="1"/>
          </p:cNvPicPr>
          <p:nvPr/>
        </p:nvPicPr>
        <p:blipFill>
          <a:blip r:embed="rId2" cstate="print"/>
          <a:srcRect/>
          <a:stretch>
            <a:fillRect/>
          </a:stretch>
        </p:blipFill>
        <p:spPr bwMode="auto">
          <a:xfrm>
            <a:off x="8175376" y="2500658"/>
            <a:ext cx="2511034" cy="2592288"/>
          </a:xfrm>
          <a:prstGeom prst="rect">
            <a:avLst/>
          </a:prstGeom>
          <a:noFill/>
          <a:ln w="12700">
            <a:noFill/>
            <a:miter lim="800000"/>
            <a:headEnd/>
            <a:tailEnd/>
          </a:ln>
        </p:spPr>
      </p:pic>
      <p:sp>
        <p:nvSpPr>
          <p:cNvPr id="10" name="矩形 9">
            <a:extLst>
              <a:ext uri="{FF2B5EF4-FFF2-40B4-BE49-F238E27FC236}">
                <a16:creationId xmlns:a16="http://schemas.microsoft.com/office/drawing/2014/main" id="{D615BE5D-7FA8-4295-B679-3DA06DBB052F}"/>
              </a:ext>
            </a:extLst>
          </p:cNvPr>
          <p:cNvSpPr/>
          <p:nvPr/>
        </p:nvSpPr>
        <p:spPr>
          <a:xfrm>
            <a:off x="3198852" y="5286967"/>
            <a:ext cx="1107996" cy="369332"/>
          </a:xfrm>
          <a:prstGeom prst="rect">
            <a:avLst/>
          </a:prstGeom>
        </p:spPr>
        <p:txBody>
          <a:bodyPr wrap="none">
            <a:spAutoFit/>
          </a:bodyPr>
          <a:lstStyle/>
          <a:p>
            <a:r>
              <a:rPr lang="zh-CN" altLang="en-US" dirty="0">
                <a:ea typeface="黑体" pitchFamily="2" charset="-122"/>
              </a:rPr>
              <a:t>横向架构</a:t>
            </a:r>
            <a:endParaRPr lang="en-US" altLang="zh-CN" dirty="0">
              <a:ea typeface="黑体" pitchFamily="2" charset="-122"/>
            </a:endParaRPr>
          </a:p>
        </p:txBody>
      </p:sp>
      <p:sp>
        <p:nvSpPr>
          <p:cNvPr id="11" name="矩形 10">
            <a:extLst>
              <a:ext uri="{FF2B5EF4-FFF2-40B4-BE49-F238E27FC236}">
                <a16:creationId xmlns:a16="http://schemas.microsoft.com/office/drawing/2014/main" id="{F7DA1C9B-BF1E-4A31-89C6-71D7DFA6BD53}"/>
              </a:ext>
            </a:extLst>
          </p:cNvPr>
          <p:cNvSpPr/>
          <p:nvPr/>
        </p:nvSpPr>
        <p:spPr>
          <a:xfrm>
            <a:off x="8766254" y="5286967"/>
            <a:ext cx="1107996" cy="369332"/>
          </a:xfrm>
          <a:prstGeom prst="rect">
            <a:avLst/>
          </a:prstGeom>
        </p:spPr>
        <p:txBody>
          <a:bodyPr wrap="none">
            <a:spAutoFit/>
          </a:bodyPr>
          <a:lstStyle/>
          <a:p>
            <a:r>
              <a:rPr lang="zh-CN" altLang="en-US" dirty="0">
                <a:ea typeface="黑体" pitchFamily="2" charset="-122"/>
              </a:rPr>
              <a:t>纵向架构</a:t>
            </a:r>
            <a:endParaRPr lang="zh-CN" altLang="en-US" dirty="0">
              <a:ea typeface="宋体" charset="-122"/>
            </a:endParaRPr>
          </a:p>
        </p:txBody>
      </p:sp>
      <p:pic>
        <p:nvPicPr>
          <p:cNvPr id="12" name="Picture 2">
            <a:extLst>
              <a:ext uri="{FF2B5EF4-FFF2-40B4-BE49-F238E27FC236}">
                <a16:creationId xmlns:a16="http://schemas.microsoft.com/office/drawing/2014/main" id="{B0AC6148-02D0-4B64-B18D-3954E3C6772C}"/>
              </a:ext>
            </a:extLst>
          </p:cNvPr>
          <p:cNvPicPr>
            <a:picLocks noChangeAspect="1" noChangeArrowheads="1"/>
          </p:cNvPicPr>
          <p:nvPr/>
        </p:nvPicPr>
        <p:blipFill>
          <a:blip r:embed="rId3" cstate="print"/>
          <a:srcRect/>
          <a:stretch>
            <a:fillRect/>
          </a:stretch>
        </p:blipFill>
        <p:spPr bwMode="auto">
          <a:xfrm>
            <a:off x="1284842" y="3032050"/>
            <a:ext cx="5463566" cy="1990535"/>
          </a:xfrm>
          <a:prstGeom prst="rect">
            <a:avLst/>
          </a:prstGeom>
          <a:noFill/>
          <a:ln w="12700">
            <a:noFill/>
            <a:miter lim="800000"/>
            <a:headEnd/>
            <a:tailEnd/>
          </a:ln>
        </p:spPr>
      </p:pic>
    </p:spTree>
    <p:extLst>
      <p:ext uri="{BB962C8B-B14F-4D97-AF65-F5344CB8AC3E}">
        <p14:creationId xmlns:p14="http://schemas.microsoft.com/office/powerpoint/2010/main" val="30223437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a:xfrm>
            <a:off x="7556502" y="5664200"/>
            <a:ext cx="4635497" cy="781984"/>
          </a:xfrm>
        </p:spPr>
        <p:txBody>
          <a:bodyPr/>
          <a:lstStyle/>
          <a:p>
            <a:r>
              <a:rPr lang="zh-CN" altLang="en-US" dirty="0"/>
              <a:t>云计算系统实现</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5.5  </a:t>
            </a:r>
            <a:r>
              <a:rPr lang="zh-CN" altLang="en-US"/>
              <a:t>云计算与数据中心</a:t>
            </a:r>
            <a:endParaRPr lang="zh-CN" altLang="en-US" dirty="0"/>
          </a:p>
        </p:txBody>
      </p:sp>
      <p:pic>
        <p:nvPicPr>
          <p:cNvPr id="13" name="Picture 2">
            <a:extLst>
              <a:ext uri="{FF2B5EF4-FFF2-40B4-BE49-F238E27FC236}">
                <a16:creationId xmlns:a16="http://schemas.microsoft.com/office/drawing/2014/main" id="{3DC5891A-3625-4AB5-BF14-C86A5EB279E8}"/>
              </a:ext>
            </a:extLst>
          </p:cNvPr>
          <p:cNvPicPr>
            <a:picLocks noChangeAspect="1" noChangeArrowheads="1"/>
          </p:cNvPicPr>
          <p:nvPr/>
        </p:nvPicPr>
        <p:blipFill>
          <a:blip r:embed="rId2" cstate="print"/>
          <a:srcRect/>
          <a:stretch>
            <a:fillRect/>
          </a:stretch>
        </p:blipFill>
        <p:spPr bwMode="auto">
          <a:xfrm>
            <a:off x="7953327" y="701264"/>
            <a:ext cx="3841846" cy="2335580"/>
          </a:xfrm>
          <a:prstGeom prst="rect">
            <a:avLst/>
          </a:prstGeom>
          <a:noFill/>
          <a:ln w="12700">
            <a:noFill/>
            <a:miter lim="800000"/>
            <a:headEnd/>
            <a:tailEnd/>
          </a:ln>
        </p:spPr>
      </p:pic>
      <p:pic>
        <p:nvPicPr>
          <p:cNvPr id="14" name="Picture 2">
            <a:extLst>
              <a:ext uri="{FF2B5EF4-FFF2-40B4-BE49-F238E27FC236}">
                <a16:creationId xmlns:a16="http://schemas.microsoft.com/office/drawing/2014/main" id="{6876287C-F5A4-485D-93F1-B41615492CAD}"/>
              </a:ext>
            </a:extLst>
          </p:cNvPr>
          <p:cNvPicPr>
            <a:picLocks noChangeAspect="1" noChangeArrowheads="1"/>
          </p:cNvPicPr>
          <p:nvPr/>
        </p:nvPicPr>
        <p:blipFill>
          <a:blip r:embed="rId3" cstate="print"/>
          <a:srcRect/>
          <a:stretch>
            <a:fillRect/>
          </a:stretch>
        </p:blipFill>
        <p:spPr bwMode="auto">
          <a:xfrm>
            <a:off x="7953327" y="3182732"/>
            <a:ext cx="3883685" cy="2335580"/>
          </a:xfrm>
          <a:prstGeom prst="rect">
            <a:avLst/>
          </a:prstGeom>
          <a:noFill/>
          <a:ln w="12700">
            <a:noFill/>
            <a:miter lim="800000"/>
            <a:headEnd/>
            <a:tailEnd/>
          </a:ln>
        </p:spPr>
      </p:pic>
      <p:pic>
        <p:nvPicPr>
          <p:cNvPr id="15" name="Picture 1">
            <a:extLst>
              <a:ext uri="{FF2B5EF4-FFF2-40B4-BE49-F238E27FC236}">
                <a16:creationId xmlns:a16="http://schemas.microsoft.com/office/drawing/2014/main" id="{D429BB6F-C330-4FE1-BDD1-23DDFBF89C3D}"/>
              </a:ext>
            </a:extLst>
          </p:cNvPr>
          <p:cNvPicPr>
            <a:picLocks noChangeAspect="1" noChangeArrowheads="1"/>
          </p:cNvPicPr>
          <p:nvPr/>
        </p:nvPicPr>
        <p:blipFill>
          <a:blip r:embed="rId4" cstate="print"/>
          <a:srcRect/>
          <a:stretch>
            <a:fillRect/>
          </a:stretch>
        </p:blipFill>
        <p:spPr bwMode="auto">
          <a:xfrm>
            <a:off x="354988" y="1037716"/>
            <a:ext cx="7376990" cy="4290032"/>
          </a:xfrm>
          <a:prstGeom prst="rect">
            <a:avLst/>
          </a:prstGeom>
          <a:noFill/>
          <a:ln w="9525">
            <a:noFill/>
            <a:miter lim="800000"/>
            <a:headEnd/>
            <a:tailEnd/>
          </a:ln>
        </p:spPr>
      </p:pic>
    </p:spTree>
    <p:extLst>
      <p:ext uri="{BB962C8B-B14F-4D97-AF65-F5344CB8AC3E}">
        <p14:creationId xmlns:p14="http://schemas.microsoft.com/office/powerpoint/2010/main" val="35359943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a:xfrm>
            <a:off x="7556502" y="5664200"/>
            <a:ext cx="4635497" cy="781984"/>
          </a:xfrm>
        </p:spPr>
        <p:txBody>
          <a:bodyPr/>
          <a:lstStyle/>
          <a:p>
            <a:r>
              <a:rPr lang="zh-CN" altLang="en-US" dirty="0"/>
              <a:t>云计算系统实现</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5.5  </a:t>
            </a:r>
            <a:r>
              <a:rPr lang="zh-CN" altLang="en-US"/>
              <a:t>云计算与数据中心</a:t>
            </a:r>
            <a:endParaRPr lang="zh-CN" altLang="en-US" dirty="0"/>
          </a:p>
        </p:txBody>
      </p:sp>
      <p:pic>
        <p:nvPicPr>
          <p:cNvPr id="7" name="Picture 2">
            <a:extLst>
              <a:ext uri="{FF2B5EF4-FFF2-40B4-BE49-F238E27FC236}">
                <a16:creationId xmlns:a16="http://schemas.microsoft.com/office/drawing/2014/main" id="{32B8855A-E04A-4E77-AA03-255D05D26E3B}"/>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18922" y="980268"/>
            <a:ext cx="4170057" cy="1995171"/>
          </a:xfrm>
          <a:prstGeom prst="rect">
            <a:avLst/>
          </a:prstGeom>
          <a:ln>
            <a:noFill/>
          </a:ln>
          <a:effectLst>
            <a:outerShdw blurRad="292100" dist="139700" dir="2700000" algn="tl" rotWithShape="0">
              <a:srgbClr val="333333">
                <a:alpha val="65000"/>
              </a:srgbClr>
            </a:outerShdw>
          </a:effectLst>
        </p:spPr>
      </p:pic>
      <p:grpSp>
        <p:nvGrpSpPr>
          <p:cNvPr id="8" name="组合 34">
            <a:extLst>
              <a:ext uri="{FF2B5EF4-FFF2-40B4-BE49-F238E27FC236}">
                <a16:creationId xmlns:a16="http://schemas.microsoft.com/office/drawing/2014/main" id="{F8BC5838-00B7-4723-BA37-8C248AD1D5C1}"/>
              </a:ext>
            </a:extLst>
          </p:cNvPr>
          <p:cNvGrpSpPr>
            <a:grpSpLocks/>
          </p:cNvGrpSpPr>
          <p:nvPr/>
        </p:nvGrpSpPr>
        <p:grpSpPr bwMode="auto">
          <a:xfrm>
            <a:off x="6031739" y="887577"/>
            <a:ext cx="4337802" cy="2180552"/>
            <a:chOff x="4733371" y="1044945"/>
            <a:chExt cx="4346083" cy="2822855"/>
          </a:xfrm>
        </p:grpSpPr>
        <p:grpSp>
          <p:nvGrpSpPr>
            <p:cNvPr id="9" name="Group 533">
              <a:extLst>
                <a:ext uri="{FF2B5EF4-FFF2-40B4-BE49-F238E27FC236}">
                  <a16:creationId xmlns:a16="http://schemas.microsoft.com/office/drawing/2014/main" id="{BB326F5C-0267-4DA3-B9E2-B5DCE1831547}"/>
                </a:ext>
              </a:extLst>
            </p:cNvPr>
            <p:cNvGrpSpPr>
              <a:grpSpLocks/>
            </p:cNvGrpSpPr>
            <p:nvPr/>
          </p:nvGrpSpPr>
          <p:grpSpPr bwMode="auto">
            <a:xfrm>
              <a:off x="6164809" y="1044945"/>
              <a:ext cx="2385352" cy="676275"/>
              <a:chOff x="432" y="3030"/>
              <a:chExt cx="1387" cy="426"/>
            </a:xfrm>
          </p:grpSpPr>
          <p:pic>
            <p:nvPicPr>
              <p:cNvPr id="12" name="Picture 527" descr="rack2">
                <a:extLst>
                  <a:ext uri="{FF2B5EF4-FFF2-40B4-BE49-F238E27FC236}">
                    <a16:creationId xmlns:a16="http://schemas.microsoft.com/office/drawing/2014/main" id="{DB82F203-61AB-4BC0-82C0-527B8B583D9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32" y="3030"/>
                <a:ext cx="720" cy="426"/>
              </a:xfrm>
              <a:prstGeom prst="rect">
                <a:avLst/>
              </a:prstGeom>
              <a:noFill/>
              <a:ln w="9525">
                <a:noFill/>
                <a:miter lim="800000"/>
                <a:headEnd/>
                <a:tailEnd/>
              </a:ln>
            </p:spPr>
          </p:pic>
          <p:pic>
            <p:nvPicPr>
              <p:cNvPr id="16" name="Picture 529" descr="rack2">
                <a:extLst>
                  <a:ext uri="{FF2B5EF4-FFF2-40B4-BE49-F238E27FC236}">
                    <a16:creationId xmlns:a16="http://schemas.microsoft.com/office/drawing/2014/main" id="{77B2F80B-D527-4820-BB5D-6C7C9553EE4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99" y="3030"/>
                <a:ext cx="720" cy="426"/>
              </a:xfrm>
              <a:prstGeom prst="rect">
                <a:avLst/>
              </a:prstGeom>
              <a:noFill/>
              <a:ln w="9525">
                <a:noFill/>
                <a:miter lim="800000"/>
                <a:headEnd/>
                <a:tailEnd/>
              </a:ln>
            </p:spPr>
          </p:pic>
        </p:grpSp>
        <p:pic>
          <p:nvPicPr>
            <p:cNvPr id="10" name="Picture 3" descr="425x319">
              <a:extLst>
                <a:ext uri="{FF2B5EF4-FFF2-40B4-BE49-F238E27FC236}">
                  <a16:creationId xmlns:a16="http://schemas.microsoft.com/office/drawing/2014/main" id="{E2A14A77-28D3-4DF5-A750-8799B4A85AEB}"/>
                </a:ext>
              </a:extLst>
            </p:cNvPr>
            <p:cNvPicPr>
              <a:picLocks noChangeAspect="1" noChangeArrowheads="1"/>
            </p:cNvPicPr>
            <p:nvPr/>
          </p:nvPicPr>
          <p:blipFill>
            <a:blip r:embed="rId4" cstate="print"/>
            <a:srcRect/>
            <a:stretch>
              <a:fillRect/>
            </a:stretch>
          </p:blipFill>
          <p:spPr bwMode="auto">
            <a:xfrm>
              <a:off x="6067308" y="1780406"/>
              <a:ext cx="3012146" cy="2087394"/>
            </a:xfrm>
            <a:prstGeom prst="rect">
              <a:avLst/>
            </a:prstGeom>
            <a:noFill/>
            <a:ln w="9525">
              <a:noFill/>
              <a:miter lim="800000"/>
              <a:headEnd/>
              <a:tailEnd/>
            </a:ln>
          </p:spPr>
        </p:pic>
        <p:sp>
          <p:nvSpPr>
            <p:cNvPr id="11" name="右箭头 13">
              <a:extLst>
                <a:ext uri="{FF2B5EF4-FFF2-40B4-BE49-F238E27FC236}">
                  <a16:creationId xmlns:a16="http://schemas.microsoft.com/office/drawing/2014/main" id="{7C0BA883-D237-4893-AE1F-3DC4E3F1A800}"/>
                </a:ext>
              </a:extLst>
            </p:cNvPr>
            <p:cNvSpPr>
              <a:spLocks noChangeArrowheads="1"/>
            </p:cNvSpPr>
            <p:nvPr/>
          </p:nvSpPr>
          <p:spPr bwMode="auto">
            <a:xfrm>
              <a:off x="4733371" y="1904104"/>
              <a:ext cx="1097280" cy="978314"/>
            </a:xfrm>
            <a:prstGeom prst="rightArrow">
              <a:avLst>
                <a:gd name="adj1" fmla="val 50000"/>
                <a:gd name="adj2" fmla="val 50004"/>
              </a:avLst>
            </a:prstGeom>
            <a:solidFill>
              <a:srgbClr val="FFCCFF"/>
            </a:solidFill>
            <a:ln w="12700" algn="ctr">
              <a:solidFill>
                <a:schemeClr val="tx1"/>
              </a:solidFill>
              <a:round/>
              <a:headEnd/>
              <a:tailEnd/>
            </a:ln>
          </p:spPr>
          <p:txBody>
            <a:bodyPr>
              <a:spAutoFit/>
            </a:bodyPr>
            <a:lstStyle/>
            <a:p>
              <a:endParaRPr lang="zh-CN" altLang="en-US"/>
            </a:p>
          </p:txBody>
        </p:sp>
      </p:grpSp>
      <p:grpSp>
        <p:nvGrpSpPr>
          <p:cNvPr id="17" name="组合 35">
            <a:extLst>
              <a:ext uri="{FF2B5EF4-FFF2-40B4-BE49-F238E27FC236}">
                <a16:creationId xmlns:a16="http://schemas.microsoft.com/office/drawing/2014/main" id="{A5027DD7-E32A-4112-9597-282E1F1DF772}"/>
              </a:ext>
            </a:extLst>
          </p:cNvPr>
          <p:cNvGrpSpPr>
            <a:grpSpLocks/>
          </p:cNvGrpSpPr>
          <p:nvPr/>
        </p:nvGrpSpPr>
        <p:grpSpPr bwMode="auto">
          <a:xfrm>
            <a:off x="9232759" y="3286361"/>
            <a:ext cx="1965945" cy="2102474"/>
            <a:chOff x="7204404" y="3958814"/>
            <a:chExt cx="2187032" cy="2834639"/>
          </a:xfrm>
        </p:grpSpPr>
        <p:pic>
          <p:nvPicPr>
            <p:cNvPr id="18" name="Picture 104">
              <a:extLst>
                <a:ext uri="{FF2B5EF4-FFF2-40B4-BE49-F238E27FC236}">
                  <a16:creationId xmlns:a16="http://schemas.microsoft.com/office/drawing/2014/main" id="{4D6568FE-6F2C-44BC-9AF3-2B74E27224C8}"/>
                </a:ext>
              </a:extLst>
            </p:cNvPr>
            <p:cNvPicPr>
              <a:picLocks noChangeAspect="1" noChangeArrowheads="1"/>
            </p:cNvPicPr>
            <p:nvPr/>
          </p:nvPicPr>
          <p:blipFill>
            <a:blip r:embed="rId5" cstate="print"/>
            <a:srcRect/>
            <a:stretch>
              <a:fillRect/>
            </a:stretch>
          </p:blipFill>
          <p:spPr bwMode="auto">
            <a:xfrm>
              <a:off x="7991220" y="4774872"/>
              <a:ext cx="1400216" cy="2000419"/>
            </a:xfrm>
            <a:prstGeom prst="rect">
              <a:avLst/>
            </a:prstGeom>
            <a:noFill/>
            <a:ln w="9525">
              <a:noFill/>
              <a:miter lim="800000"/>
              <a:headEnd/>
              <a:tailEnd/>
            </a:ln>
          </p:spPr>
        </p:pic>
        <p:sp>
          <p:nvSpPr>
            <p:cNvPr id="19" name="右箭头 14">
              <a:extLst>
                <a:ext uri="{FF2B5EF4-FFF2-40B4-BE49-F238E27FC236}">
                  <a16:creationId xmlns:a16="http://schemas.microsoft.com/office/drawing/2014/main" id="{163A91FE-1CB4-4C0F-B484-4FE853E28378}"/>
                </a:ext>
              </a:extLst>
            </p:cNvPr>
            <p:cNvSpPr>
              <a:spLocks noChangeArrowheads="1"/>
            </p:cNvSpPr>
            <p:nvPr/>
          </p:nvSpPr>
          <p:spPr bwMode="auto">
            <a:xfrm rot="5400000">
              <a:off x="7264558" y="3945643"/>
              <a:ext cx="768262" cy="794604"/>
            </a:xfrm>
            <a:prstGeom prst="rightArrow">
              <a:avLst>
                <a:gd name="adj1" fmla="val 50000"/>
                <a:gd name="adj2" fmla="val 50002"/>
              </a:avLst>
            </a:prstGeom>
            <a:solidFill>
              <a:srgbClr val="FFCCFF"/>
            </a:solidFill>
            <a:ln w="12700" algn="ctr">
              <a:solidFill>
                <a:schemeClr val="tx1"/>
              </a:solidFill>
              <a:round/>
              <a:headEnd/>
              <a:tailEnd/>
            </a:ln>
          </p:spPr>
          <p:txBody>
            <a:bodyPr>
              <a:spAutoFit/>
            </a:bodyPr>
            <a:lstStyle/>
            <a:p>
              <a:endParaRPr lang="zh-CN" altLang="en-US"/>
            </a:p>
          </p:txBody>
        </p:sp>
        <p:pic>
          <p:nvPicPr>
            <p:cNvPr id="20" name="Picture 4" descr="D:\JamesRH\ImageLibrary\2006\Images2006-11\2006-11 Images\RackableRackUnit.jpg">
              <a:extLst>
                <a:ext uri="{FF2B5EF4-FFF2-40B4-BE49-F238E27FC236}">
                  <a16:creationId xmlns:a16="http://schemas.microsoft.com/office/drawing/2014/main" id="{B894EB08-A6F9-4BD5-8833-ED951D77D1F4}"/>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204404" y="4733359"/>
              <a:ext cx="1033276" cy="2060094"/>
            </a:xfrm>
            <a:prstGeom prst="rect">
              <a:avLst/>
            </a:prstGeom>
            <a:noFill/>
            <a:ln w="9525">
              <a:noFill/>
              <a:miter lim="800000"/>
              <a:headEnd/>
              <a:tailEnd/>
            </a:ln>
          </p:spPr>
        </p:pic>
      </p:grpSp>
      <p:grpSp>
        <p:nvGrpSpPr>
          <p:cNvPr id="21" name="组合 36">
            <a:extLst>
              <a:ext uri="{FF2B5EF4-FFF2-40B4-BE49-F238E27FC236}">
                <a16:creationId xmlns:a16="http://schemas.microsoft.com/office/drawing/2014/main" id="{1D7818F4-2563-4561-BDC3-5FF6EF44C2DE}"/>
              </a:ext>
            </a:extLst>
          </p:cNvPr>
          <p:cNvGrpSpPr>
            <a:grpSpLocks/>
          </p:cNvGrpSpPr>
          <p:nvPr/>
        </p:nvGrpSpPr>
        <p:grpSpPr bwMode="auto">
          <a:xfrm>
            <a:off x="4938466" y="4023455"/>
            <a:ext cx="3659003" cy="1304544"/>
            <a:chOff x="3334875" y="4894734"/>
            <a:chExt cx="3821695" cy="1509280"/>
          </a:xfrm>
        </p:grpSpPr>
        <p:sp>
          <p:nvSpPr>
            <p:cNvPr id="22" name="右箭头 18">
              <a:extLst>
                <a:ext uri="{FF2B5EF4-FFF2-40B4-BE49-F238E27FC236}">
                  <a16:creationId xmlns:a16="http://schemas.microsoft.com/office/drawing/2014/main" id="{84B896C0-FA50-440D-B360-10F789908EC8}"/>
                </a:ext>
              </a:extLst>
            </p:cNvPr>
            <p:cNvSpPr>
              <a:spLocks noChangeArrowheads="1"/>
            </p:cNvSpPr>
            <p:nvPr/>
          </p:nvSpPr>
          <p:spPr bwMode="auto">
            <a:xfrm rot="10800000">
              <a:off x="6500358" y="5195547"/>
              <a:ext cx="656212" cy="977937"/>
            </a:xfrm>
            <a:prstGeom prst="rightArrow">
              <a:avLst>
                <a:gd name="adj1" fmla="val 50000"/>
                <a:gd name="adj2" fmla="val 49999"/>
              </a:avLst>
            </a:prstGeom>
            <a:solidFill>
              <a:srgbClr val="FFCCFF"/>
            </a:solidFill>
            <a:ln w="12700" algn="ctr">
              <a:solidFill>
                <a:schemeClr val="tx1"/>
              </a:solidFill>
              <a:round/>
              <a:headEnd/>
              <a:tailEnd/>
            </a:ln>
          </p:spPr>
          <p:txBody>
            <a:bodyPr>
              <a:spAutoFit/>
            </a:bodyPr>
            <a:lstStyle/>
            <a:p>
              <a:endParaRPr lang="zh-CN" altLang="en-US"/>
            </a:p>
          </p:txBody>
        </p:sp>
        <p:pic>
          <p:nvPicPr>
            <p:cNvPr id="23" name="Picture 5" descr="D:\JamesRH\ImageLibrary\2006\Images2006-11\2006-11 Images\Rackable1U.jpg">
              <a:extLst>
                <a:ext uri="{FF2B5EF4-FFF2-40B4-BE49-F238E27FC236}">
                  <a16:creationId xmlns:a16="http://schemas.microsoft.com/office/drawing/2014/main" id="{CA417F00-7C74-4AF6-AF51-E74155144394}"/>
                </a:ext>
              </a:extLst>
            </p:cNvPr>
            <p:cNvPicPr>
              <a:picLocks noChangeAspect="1" noChangeArrowheads="1"/>
            </p:cNvPicPr>
            <p:nvPr/>
          </p:nvPicPr>
          <p:blipFill>
            <a:blip r:embed="rId7" cstate="print"/>
            <a:srcRect/>
            <a:stretch>
              <a:fillRect/>
            </a:stretch>
          </p:blipFill>
          <p:spPr bwMode="auto">
            <a:xfrm>
              <a:off x="3334875" y="5916702"/>
              <a:ext cx="3024694" cy="487312"/>
            </a:xfrm>
            <a:prstGeom prst="rect">
              <a:avLst/>
            </a:prstGeom>
            <a:noFill/>
            <a:ln w="9525">
              <a:noFill/>
              <a:miter lim="800000"/>
              <a:headEnd/>
              <a:tailEnd/>
            </a:ln>
          </p:spPr>
        </p:pic>
        <p:pic>
          <p:nvPicPr>
            <p:cNvPr id="24" name="Picture 5" descr="D:\JamesRH\ImageLibrary\2006\Images2006-11\2006-11 Images\Rackable1U.jpg">
              <a:extLst>
                <a:ext uri="{FF2B5EF4-FFF2-40B4-BE49-F238E27FC236}">
                  <a16:creationId xmlns:a16="http://schemas.microsoft.com/office/drawing/2014/main" id="{65E8C70E-11CE-4436-BC3F-9A7996D90117}"/>
                </a:ext>
              </a:extLst>
            </p:cNvPr>
            <p:cNvPicPr>
              <a:picLocks noChangeAspect="1" noChangeArrowheads="1"/>
            </p:cNvPicPr>
            <p:nvPr/>
          </p:nvPicPr>
          <p:blipFill>
            <a:blip r:embed="rId7" cstate="print"/>
            <a:srcRect/>
            <a:stretch>
              <a:fillRect/>
            </a:stretch>
          </p:blipFill>
          <p:spPr bwMode="auto">
            <a:xfrm>
              <a:off x="3334875" y="5400339"/>
              <a:ext cx="3024694" cy="487312"/>
            </a:xfrm>
            <a:prstGeom prst="rect">
              <a:avLst/>
            </a:prstGeom>
            <a:noFill/>
            <a:ln w="9525">
              <a:noFill/>
              <a:miter lim="800000"/>
              <a:headEnd/>
              <a:tailEnd/>
            </a:ln>
          </p:spPr>
        </p:pic>
        <p:pic>
          <p:nvPicPr>
            <p:cNvPr id="25" name="Picture 5" descr="D:\JamesRH\ImageLibrary\2006\Images2006-11\2006-11 Images\Rackable1U.jpg">
              <a:extLst>
                <a:ext uri="{FF2B5EF4-FFF2-40B4-BE49-F238E27FC236}">
                  <a16:creationId xmlns:a16="http://schemas.microsoft.com/office/drawing/2014/main" id="{11684C2C-A680-4176-BF4D-33B8F69696E0}"/>
                </a:ext>
              </a:extLst>
            </p:cNvPr>
            <p:cNvPicPr>
              <a:picLocks noChangeAspect="1" noChangeArrowheads="1"/>
            </p:cNvPicPr>
            <p:nvPr/>
          </p:nvPicPr>
          <p:blipFill>
            <a:blip r:embed="rId7" cstate="print"/>
            <a:srcRect/>
            <a:stretch>
              <a:fillRect/>
            </a:stretch>
          </p:blipFill>
          <p:spPr bwMode="auto">
            <a:xfrm>
              <a:off x="3334878" y="4894734"/>
              <a:ext cx="3024694" cy="487312"/>
            </a:xfrm>
            <a:prstGeom prst="rect">
              <a:avLst/>
            </a:prstGeom>
            <a:noFill/>
            <a:ln w="9525">
              <a:noFill/>
              <a:miter lim="800000"/>
              <a:headEnd/>
              <a:tailEnd/>
            </a:ln>
          </p:spPr>
        </p:pic>
      </p:grpSp>
      <p:grpSp>
        <p:nvGrpSpPr>
          <p:cNvPr id="26" name="组合 37">
            <a:extLst>
              <a:ext uri="{FF2B5EF4-FFF2-40B4-BE49-F238E27FC236}">
                <a16:creationId xmlns:a16="http://schemas.microsoft.com/office/drawing/2014/main" id="{67CCAA6A-02D5-4E82-98A3-0912CA8BEF33}"/>
              </a:ext>
            </a:extLst>
          </p:cNvPr>
          <p:cNvGrpSpPr>
            <a:grpSpLocks/>
          </p:cNvGrpSpPr>
          <p:nvPr/>
        </p:nvGrpSpPr>
        <p:grpSpPr bwMode="auto">
          <a:xfrm>
            <a:off x="918922" y="3611827"/>
            <a:ext cx="3222252" cy="1995171"/>
            <a:chOff x="107580" y="4262008"/>
            <a:chExt cx="3180821" cy="2499170"/>
          </a:xfrm>
        </p:grpSpPr>
        <p:sp>
          <p:nvSpPr>
            <p:cNvPr id="27" name="右箭头 22">
              <a:extLst>
                <a:ext uri="{FF2B5EF4-FFF2-40B4-BE49-F238E27FC236}">
                  <a16:creationId xmlns:a16="http://schemas.microsoft.com/office/drawing/2014/main" id="{56082B90-7E6D-41B3-9C0C-514F889CDF74}"/>
                </a:ext>
              </a:extLst>
            </p:cNvPr>
            <p:cNvSpPr>
              <a:spLocks noChangeArrowheads="1"/>
            </p:cNvSpPr>
            <p:nvPr/>
          </p:nvSpPr>
          <p:spPr bwMode="auto">
            <a:xfrm rot="10800000">
              <a:off x="2632189" y="5206079"/>
              <a:ext cx="656212" cy="978391"/>
            </a:xfrm>
            <a:prstGeom prst="rightArrow">
              <a:avLst>
                <a:gd name="adj1" fmla="val 50000"/>
                <a:gd name="adj2" fmla="val 49999"/>
              </a:avLst>
            </a:prstGeom>
            <a:solidFill>
              <a:srgbClr val="FFCCFF"/>
            </a:solidFill>
            <a:ln w="12700" algn="ctr">
              <a:solidFill>
                <a:schemeClr val="tx1"/>
              </a:solidFill>
              <a:round/>
              <a:headEnd/>
              <a:tailEnd/>
            </a:ln>
          </p:spPr>
          <p:txBody>
            <a:bodyPr>
              <a:spAutoFit/>
            </a:bodyPr>
            <a:lstStyle/>
            <a:p>
              <a:endParaRPr lang="zh-CN" altLang="en-US"/>
            </a:p>
          </p:txBody>
        </p:sp>
        <p:grpSp>
          <p:nvGrpSpPr>
            <p:cNvPr id="28" name="组合 33">
              <a:extLst>
                <a:ext uri="{FF2B5EF4-FFF2-40B4-BE49-F238E27FC236}">
                  <a16:creationId xmlns:a16="http://schemas.microsoft.com/office/drawing/2014/main" id="{808D1E54-1090-4B51-B859-165655973139}"/>
                </a:ext>
              </a:extLst>
            </p:cNvPr>
            <p:cNvGrpSpPr>
              <a:grpSpLocks/>
            </p:cNvGrpSpPr>
            <p:nvPr/>
          </p:nvGrpSpPr>
          <p:grpSpPr bwMode="auto">
            <a:xfrm>
              <a:off x="107580" y="4262008"/>
              <a:ext cx="2569935" cy="2499170"/>
              <a:chOff x="96822" y="4305040"/>
              <a:chExt cx="2569935" cy="2499170"/>
            </a:xfrm>
          </p:grpSpPr>
          <p:pic>
            <p:nvPicPr>
              <p:cNvPr id="29" name="Picture 2">
                <a:extLst>
                  <a:ext uri="{FF2B5EF4-FFF2-40B4-BE49-F238E27FC236}">
                    <a16:creationId xmlns:a16="http://schemas.microsoft.com/office/drawing/2014/main" id="{D1CB3AA2-940D-4EA4-B6B7-5C75F50F5DCB}"/>
                  </a:ext>
                </a:extLst>
              </p:cNvPr>
              <p:cNvPicPr>
                <a:picLocks noChangeAspect="1" noChangeArrowheads="1"/>
              </p:cNvPicPr>
              <p:nvPr/>
            </p:nvPicPr>
            <p:blipFill>
              <a:blip r:embed="rId8" cstate="print"/>
              <a:srcRect/>
              <a:stretch>
                <a:fillRect/>
              </a:stretch>
            </p:blipFill>
            <p:spPr bwMode="auto">
              <a:xfrm>
                <a:off x="277908" y="4518213"/>
                <a:ext cx="2276922" cy="2197138"/>
              </a:xfrm>
              <a:prstGeom prst="rect">
                <a:avLst/>
              </a:prstGeom>
              <a:noFill/>
              <a:ln w="12700">
                <a:noFill/>
                <a:miter lim="800000"/>
                <a:headEnd/>
                <a:tailEnd/>
              </a:ln>
            </p:spPr>
          </p:pic>
          <p:pic>
            <p:nvPicPr>
              <p:cNvPr id="30" name="Picture 37" descr="Memory_icon_03">
                <a:extLst>
                  <a:ext uri="{FF2B5EF4-FFF2-40B4-BE49-F238E27FC236}">
                    <a16:creationId xmlns:a16="http://schemas.microsoft.com/office/drawing/2014/main" id="{8DAF1F9E-B7D2-49F4-9905-7ACFBA302C5E}"/>
                  </a:ext>
                </a:extLst>
              </p:cNvPr>
              <p:cNvPicPr>
                <a:picLocks noChangeAspect="1" noChangeArrowheads="1"/>
              </p:cNvPicPr>
              <p:nvPr/>
            </p:nvPicPr>
            <p:blipFill>
              <a:blip r:embed="rId9" cstate="print"/>
              <a:srcRect/>
              <a:stretch>
                <a:fillRect/>
              </a:stretch>
            </p:blipFill>
            <p:spPr bwMode="auto">
              <a:xfrm>
                <a:off x="96822" y="5950785"/>
                <a:ext cx="848701" cy="853425"/>
              </a:xfrm>
              <a:prstGeom prst="rect">
                <a:avLst/>
              </a:prstGeom>
              <a:noFill/>
              <a:ln w="9525">
                <a:noFill/>
                <a:miter lim="800000"/>
                <a:headEnd/>
                <a:tailEnd/>
              </a:ln>
            </p:spPr>
          </p:pic>
          <p:pic>
            <p:nvPicPr>
              <p:cNvPr id="31" name="Picture 38" descr="CPU_icon">
                <a:extLst>
                  <a:ext uri="{FF2B5EF4-FFF2-40B4-BE49-F238E27FC236}">
                    <a16:creationId xmlns:a16="http://schemas.microsoft.com/office/drawing/2014/main" id="{FF626E7E-EA91-405A-9941-91C2EB904E88}"/>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81273" y="4337312"/>
                <a:ext cx="554355" cy="578318"/>
              </a:xfrm>
              <a:prstGeom prst="rect">
                <a:avLst/>
              </a:prstGeom>
              <a:noFill/>
              <a:ln w="9525">
                <a:noFill/>
                <a:miter lim="800000"/>
                <a:headEnd/>
                <a:tailEnd/>
              </a:ln>
            </p:spPr>
          </p:pic>
          <p:pic>
            <p:nvPicPr>
              <p:cNvPr id="32" name="Picture 37" descr="ICON_1Storage_NoShadow_Q207">
                <a:extLst>
                  <a:ext uri="{FF2B5EF4-FFF2-40B4-BE49-F238E27FC236}">
                    <a16:creationId xmlns:a16="http://schemas.microsoft.com/office/drawing/2014/main" id="{A0D93F4B-BC88-4F70-8982-808A87317C75}"/>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216326" y="5346098"/>
                <a:ext cx="392940" cy="454441"/>
              </a:xfrm>
              <a:prstGeom prst="rect">
                <a:avLst/>
              </a:prstGeom>
              <a:noFill/>
              <a:ln w="9525">
                <a:noFill/>
                <a:miter lim="800000"/>
                <a:headEnd/>
                <a:tailEnd/>
              </a:ln>
            </p:spPr>
          </p:pic>
          <p:pic>
            <p:nvPicPr>
              <p:cNvPr id="33" name="Picture 41" descr="ICON_NetwrkSwitch_NoShadow_">
                <a:extLst>
                  <a:ext uri="{FF2B5EF4-FFF2-40B4-BE49-F238E27FC236}">
                    <a16:creationId xmlns:a16="http://schemas.microsoft.com/office/drawing/2014/main" id="{2672B68A-C9F4-4391-B9D1-51BC0AFA39C4}"/>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2073032" y="6264426"/>
                <a:ext cx="593725" cy="437201"/>
              </a:xfrm>
              <a:prstGeom prst="rect">
                <a:avLst/>
              </a:prstGeom>
              <a:noFill/>
              <a:ln w="9525">
                <a:noFill/>
                <a:miter lim="800000"/>
                <a:headEnd/>
                <a:tailEnd/>
              </a:ln>
            </p:spPr>
          </p:pic>
          <p:pic>
            <p:nvPicPr>
              <p:cNvPr id="34" name="Picture 38" descr="CPU_icon">
                <a:extLst>
                  <a:ext uri="{FF2B5EF4-FFF2-40B4-BE49-F238E27FC236}">
                    <a16:creationId xmlns:a16="http://schemas.microsoft.com/office/drawing/2014/main" id="{26CA1F2B-BD10-4D7C-AC59-9C5CF7AA275C}"/>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321120" y="4348070"/>
                <a:ext cx="554355" cy="578318"/>
              </a:xfrm>
              <a:prstGeom prst="rect">
                <a:avLst/>
              </a:prstGeom>
              <a:noFill/>
              <a:ln w="9525">
                <a:noFill/>
                <a:miter lim="800000"/>
                <a:headEnd/>
                <a:tailEnd/>
              </a:ln>
            </p:spPr>
          </p:pic>
          <p:pic>
            <p:nvPicPr>
              <p:cNvPr id="35" name="Picture 38" descr="CPU_icon">
                <a:extLst>
                  <a:ext uri="{FF2B5EF4-FFF2-40B4-BE49-F238E27FC236}">
                    <a16:creationId xmlns:a16="http://schemas.microsoft.com/office/drawing/2014/main" id="{11380EBF-0493-4AFB-8B14-65865160EE70}"/>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2031587" y="4305040"/>
                <a:ext cx="554355" cy="578318"/>
              </a:xfrm>
              <a:prstGeom prst="rect">
                <a:avLst/>
              </a:prstGeom>
              <a:noFill/>
              <a:ln w="9525">
                <a:noFill/>
                <a:miter lim="800000"/>
                <a:headEnd/>
                <a:tailEnd/>
              </a:ln>
            </p:spPr>
          </p:pic>
          <p:pic>
            <p:nvPicPr>
              <p:cNvPr id="36" name="Picture 38" descr="CPU_icon">
                <a:extLst>
                  <a:ext uri="{FF2B5EF4-FFF2-40B4-BE49-F238E27FC236}">
                    <a16:creationId xmlns:a16="http://schemas.microsoft.com/office/drawing/2014/main" id="{A5451C09-46FA-4D35-BC9E-A160BE8BC369}"/>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999314" y="5348532"/>
                <a:ext cx="554355" cy="578318"/>
              </a:xfrm>
              <a:prstGeom prst="rect">
                <a:avLst/>
              </a:prstGeom>
              <a:noFill/>
              <a:ln w="9525">
                <a:noFill/>
                <a:miter lim="800000"/>
                <a:headEnd/>
                <a:tailEnd/>
              </a:ln>
            </p:spPr>
          </p:pic>
        </p:grpSp>
      </p:grpSp>
    </p:spTree>
    <p:extLst>
      <p:ext uri="{BB962C8B-B14F-4D97-AF65-F5344CB8AC3E}">
        <p14:creationId xmlns:p14="http://schemas.microsoft.com/office/powerpoint/2010/main" val="1136467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a:xfrm>
            <a:off x="7556502" y="5664200"/>
            <a:ext cx="4635497" cy="781984"/>
          </a:xfrm>
        </p:spPr>
        <p:txBody>
          <a:bodyPr/>
          <a:lstStyle/>
          <a:p>
            <a:r>
              <a:rPr lang="zh-CN" altLang="en-US" dirty="0"/>
              <a:t>云计算系统实现</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5.5  </a:t>
            </a:r>
            <a:r>
              <a:rPr lang="zh-CN" altLang="en-US"/>
              <a:t>云计算与数据中心</a:t>
            </a:r>
            <a:endParaRPr lang="zh-CN" altLang="en-US" dirty="0"/>
          </a:p>
        </p:txBody>
      </p:sp>
      <p:pic>
        <p:nvPicPr>
          <p:cNvPr id="37" name="Picture 1" descr="search.600.jpg">
            <a:extLst>
              <a:ext uri="{FF2B5EF4-FFF2-40B4-BE49-F238E27FC236}">
                <a16:creationId xmlns:a16="http://schemas.microsoft.com/office/drawing/2014/main" id="{9C468D7D-E18E-4725-B355-E92A7C4816F3}"/>
              </a:ext>
            </a:extLst>
          </p:cNvPr>
          <p:cNvPicPr>
            <a:picLocks noChangeAspect="1"/>
          </p:cNvPicPr>
          <p:nvPr/>
        </p:nvPicPr>
        <p:blipFill>
          <a:blip r:embed="rId2" cstate="print"/>
          <a:srcRect/>
          <a:stretch>
            <a:fillRect/>
          </a:stretch>
        </p:blipFill>
        <p:spPr bwMode="auto">
          <a:xfrm>
            <a:off x="1678628" y="1774523"/>
            <a:ext cx="8834743" cy="32087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8" name="矩形 37">
            <a:extLst>
              <a:ext uri="{FF2B5EF4-FFF2-40B4-BE49-F238E27FC236}">
                <a16:creationId xmlns:a16="http://schemas.microsoft.com/office/drawing/2014/main" id="{8F816BF5-AF96-46E7-A0E7-3E2DFFC12F69}"/>
              </a:ext>
            </a:extLst>
          </p:cNvPr>
          <p:cNvSpPr>
            <a:spLocks noChangeArrowheads="1"/>
          </p:cNvSpPr>
          <p:nvPr/>
        </p:nvSpPr>
        <p:spPr bwMode="auto">
          <a:xfrm>
            <a:off x="3860419" y="5108879"/>
            <a:ext cx="4471160" cy="461665"/>
          </a:xfrm>
          <a:prstGeom prst="rect">
            <a:avLst/>
          </a:prstGeom>
          <a:noFill/>
          <a:ln w="9525">
            <a:noFill/>
            <a:miter lim="800000"/>
            <a:headEnd/>
            <a:tailEnd/>
          </a:ln>
        </p:spPr>
        <p:txBody>
          <a:bodyPr wrap="none">
            <a:spAutoFit/>
          </a:bodyPr>
          <a:lstStyle/>
          <a:p>
            <a:r>
              <a:rPr lang="en-US" altLang="zh-CN" sz="2400" dirty="0">
                <a:solidFill>
                  <a:schemeClr val="tx2"/>
                </a:solidFill>
                <a:latin typeface="Calibri" panose="020F0502020204030204" pitchFamily="34" charset="0"/>
                <a:cs typeface="Calibri" panose="020F0502020204030204" pitchFamily="34" charset="0"/>
              </a:rPr>
              <a:t>Google’s datacenter at </a:t>
            </a:r>
            <a:r>
              <a:rPr lang="en-US" altLang="zh-CN" sz="2400" dirty="0" err="1">
                <a:solidFill>
                  <a:schemeClr val="tx2"/>
                </a:solidFill>
                <a:latin typeface="Calibri" panose="020F0502020204030204" pitchFamily="34" charset="0"/>
                <a:cs typeface="Calibri" panose="020F0502020204030204" pitchFamily="34" charset="0"/>
              </a:rPr>
              <a:t>Dalles</a:t>
            </a:r>
            <a:r>
              <a:rPr lang="en-US" altLang="zh-CN" sz="2400" dirty="0">
                <a:solidFill>
                  <a:schemeClr val="tx2"/>
                </a:solidFill>
                <a:latin typeface="Calibri" panose="020F0502020204030204" pitchFamily="34" charset="0"/>
                <a:cs typeface="Calibri" panose="020F0502020204030204" pitchFamily="34" charset="0"/>
              </a:rPr>
              <a:t>, USA</a:t>
            </a:r>
            <a:endParaRPr lang="zh-CN" altLang="en-US" sz="2400" dirty="0">
              <a:solidFill>
                <a:schemeClr val="tx2"/>
              </a:solidFill>
              <a:latin typeface="Calibri" panose="020F0502020204030204" pitchFamily="34" charset="0"/>
              <a:cs typeface="Calibri" panose="020F0502020204030204" pitchFamily="34" charset="0"/>
            </a:endParaRPr>
          </a:p>
        </p:txBody>
      </p:sp>
      <p:sp>
        <p:nvSpPr>
          <p:cNvPr id="39" name="标题 1">
            <a:extLst>
              <a:ext uri="{FF2B5EF4-FFF2-40B4-BE49-F238E27FC236}">
                <a16:creationId xmlns:a16="http://schemas.microsoft.com/office/drawing/2014/main" id="{F51F4BB7-9E28-4346-AEBD-ECDC1257ECDD}"/>
              </a:ext>
            </a:extLst>
          </p:cNvPr>
          <p:cNvSpPr txBox="1">
            <a:spLocks/>
          </p:cNvSpPr>
          <p:nvPr/>
        </p:nvSpPr>
        <p:spPr>
          <a:xfrm>
            <a:off x="2227943" y="903666"/>
            <a:ext cx="7736114" cy="857250"/>
          </a:xfrm>
          <a:prstGeom prst="rect">
            <a:avLst/>
          </a:prstGeom>
        </p:spPr>
        <p:txBody>
          <a:bodyPr>
            <a:normAutofit/>
          </a:bodyPr>
          <a:lstStyle>
            <a:lvl1pPr algn="l" defTabSz="914400" rtl="0" eaLnBrk="1" latinLnBrk="0" hangingPunct="1">
              <a:lnSpc>
                <a:spcPct val="90000"/>
              </a:lnSpc>
              <a:spcBef>
                <a:spcPct val="0"/>
              </a:spcBef>
              <a:buNone/>
              <a:defRPr sz="4400" b="1" i="0" kern="1200" spc="-15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algn="ctr"/>
            <a:r>
              <a:rPr lang="en-US" altLang="zh-CN" b="0" dirty="0">
                <a:latin typeface="Calibri" panose="020F0502020204030204" pitchFamily="34" charset="0"/>
                <a:cs typeface="Calibri" panose="020F0502020204030204" pitchFamily="34" charset="0"/>
              </a:rPr>
              <a:t>The datacenter </a:t>
            </a:r>
            <a:r>
              <a:rPr lang="en-US" altLang="zh-CN" b="0" i="1" dirty="0">
                <a:solidFill>
                  <a:srgbClr val="C00000"/>
                </a:solidFill>
                <a:latin typeface="Calibri" panose="020F0502020204030204" pitchFamily="34" charset="0"/>
                <a:cs typeface="Calibri" panose="020F0502020204030204" pitchFamily="34" charset="0"/>
              </a:rPr>
              <a:t>is</a:t>
            </a:r>
            <a:r>
              <a:rPr lang="en-US" altLang="zh-CN" b="0" dirty="0">
                <a:latin typeface="Calibri" panose="020F0502020204030204" pitchFamily="34" charset="0"/>
                <a:cs typeface="Calibri" panose="020F0502020204030204" pitchFamily="34" charset="0"/>
              </a:rPr>
              <a:t> the computer!</a:t>
            </a:r>
            <a:endParaRPr lang="zh-CN" altLang="en-US" b="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679587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a:xfrm>
            <a:off x="7556502" y="5664200"/>
            <a:ext cx="4635497" cy="781984"/>
          </a:xfrm>
        </p:spPr>
        <p:txBody>
          <a:bodyPr/>
          <a:lstStyle/>
          <a:p>
            <a:r>
              <a:rPr lang="zh-CN" altLang="en-US" dirty="0"/>
              <a:t>云计算的革命</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5.5  </a:t>
            </a:r>
            <a:r>
              <a:rPr lang="zh-CN" altLang="en-US"/>
              <a:t>云计算与数据中心</a:t>
            </a:r>
            <a:endParaRPr lang="zh-CN" altLang="en-US" dirty="0"/>
          </a:p>
        </p:txBody>
      </p:sp>
      <p:pic>
        <p:nvPicPr>
          <p:cNvPr id="7" name="Picture 6">
            <a:extLst>
              <a:ext uri="{FF2B5EF4-FFF2-40B4-BE49-F238E27FC236}">
                <a16:creationId xmlns:a16="http://schemas.microsoft.com/office/drawing/2014/main" id="{DEE21DF1-7119-4EEF-A275-3DDCBB2C6A5F}"/>
              </a:ext>
            </a:extLst>
          </p:cNvPr>
          <p:cNvPicPr>
            <a:picLocks noChangeAspect="1" noChangeArrowheads="1"/>
          </p:cNvPicPr>
          <p:nvPr/>
        </p:nvPicPr>
        <p:blipFill>
          <a:blip r:embed="rId2" cstate="print"/>
          <a:srcRect/>
          <a:stretch>
            <a:fillRect/>
          </a:stretch>
        </p:blipFill>
        <p:spPr bwMode="auto">
          <a:xfrm>
            <a:off x="1777143" y="3192201"/>
            <a:ext cx="8637711" cy="2368584"/>
          </a:xfrm>
          <a:prstGeom prst="rect">
            <a:avLst/>
          </a:prstGeom>
          <a:noFill/>
          <a:ln w="9525">
            <a:noFill/>
            <a:miter lim="800000"/>
            <a:headEnd/>
            <a:tailEnd/>
          </a:ln>
        </p:spPr>
      </p:pic>
      <p:pic>
        <p:nvPicPr>
          <p:cNvPr id="8" name="Picture 3">
            <a:extLst>
              <a:ext uri="{FF2B5EF4-FFF2-40B4-BE49-F238E27FC236}">
                <a16:creationId xmlns:a16="http://schemas.microsoft.com/office/drawing/2014/main" id="{F862E6EF-37A9-40DF-B8D7-50A88E86546B}"/>
              </a:ext>
            </a:extLst>
          </p:cNvPr>
          <p:cNvPicPr>
            <a:picLocks noChangeAspect="1" noChangeArrowheads="1"/>
          </p:cNvPicPr>
          <p:nvPr/>
        </p:nvPicPr>
        <p:blipFill>
          <a:blip r:embed="rId3" cstate="print"/>
          <a:srcRect/>
          <a:stretch>
            <a:fillRect/>
          </a:stretch>
        </p:blipFill>
        <p:spPr bwMode="auto">
          <a:xfrm>
            <a:off x="1306736" y="975392"/>
            <a:ext cx="9578527" cy="2113395"/>
          </a:xfrm>
          <a:prstGeom prst="rect">
            <a:avLst/>
          </a:prstGeom>
          <a:noFill/>
          <a:ln w="9525">
            <a:noFill/>
            <a:miter lim="800000"/>
            <a:headEnd/>
            <a:tailEnd/>
          </a:ln>
        </p:spPr>
      </p:pic>
      <p:sp>
        <p:nvSpPr>
          <p:cNvPr id="9" name="椭圆 8">
            <a:extLst>
              <a:ext uri="{FF2B5EF4-FFF2-40B4-BE49-F238E27FC236}">
                <a16:creationId xmlns:a16="http://schemas.microsoft.com/office/drawing/2014/main" id="{23FB2571-E5AC-467D-8ADE-15659656CC52}"/>
              </a:ext>
            </a:extLst>
          </p:cNvPr>
          <p:cNvSpPr/>
          <p:nvPr/>
        </p:nvSpPr>
        <p:spPr>
          <a:xfrm>
            <a:off x="3367314" y="3296373"/>
            <a:ext cx="1930400" cy="2160240"/>
          </a:xfrm>
          <a:prstGeom prst="ellipse">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5309956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a:xfrm>
            <a:off x="7556502" y="5664200"/>
            <a:ext cx="4635497" cy="781984"/>
          </a:xfrm>
        </p:spPr>
        <p:txBody>
          <a:bodyPr/>
          <a:lstStyle/>
          <a:p>
            <a:r>
              <a:rPr lang="zh-CN" altLang="en-US" dirty="0"/>
              <a:t>大数据上云</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5.5  </a:t>
            </a:r>
            <a:r>
              <a:rPr lang="zh-CN" altLang="en-US"/>
              <a:t>云计算与数据中心</a:t>
            </a:r>
            <a:endParaRPr lang="zh-CN" altLang="en-US" dirty="0"/>
          </a:p>
        </p:txBody>
      </p:sp>
      <p:pic>
        <p:nvPicPr>
          <p:cNvPr id="10" name="Picture 4">
            <a:extLst>
              <a:ext uri="{FF2B5EF4-FFF2-40B4-BE49-F238E27FC236}">
                <a16:creationId xmlns:a16="http://schemas.microsoft.com/office/drawing/2014/main" id="{F2A5FAB6-1785-4A51-B90D-792BEBF90030}"/>
              </a:ext>
            </a:extLst>
          </p:cNvPr>
          <p:cNvPicPr>
            <a:picLocks noChangeAspect="1" noChangeArrowheads="1"/>
          </p:cNvPicPr>
          <p:nvPr/>
        </p:nvPicPr>
        <p:blipFill>
          <a:blip r:embed="rId2" cstate="print"/>
          <a:srcRect/>
          <a:stretch>
            <a:fillRect/>
          </a:stretch>
        </p:blipFill>
        <p:spPr bwMode="auto">
          <a:xfrm>
            <a:off x="294481" y="745368"/>
            <a:ext cx="10784533" cy="1844908"/>
          </a:xfrm>
          <a:prstGeom prst="rect">
            <a:avLst/>
          </a:prstGeom>
          <a:noFill/>
          <a:ln w="9525">
            <a:noFill/>
            <a:miter lim="800000"/>
            <a:headEnd/>
            <a:tailEnd/>
          </a:ln>
        </p:spPr>
      </p:pic>
      <p:pic>
        <p:nvPicPr>
          <p:cNvPr id="11" name="Picture 2">
            <a:extLst>
              <a:ext uri="{FF2B5EF4-FFF2-40B4-BE49-F238E27FC236}">
                <a16:creationId xmlns:a16="http://schemas.microsoft.com/office/drawing/2014/main" id="{3BEB0CBA-411A-473B-A8A7-BB733BA2EA9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94481" y="3282655"/>
            <a:ext cx="7226536" cy="3210700"/>
          </a:xfrm>
          <a:prstGeom prst="rect">
            <a:avLst/>
          </a:prstGeom>
          <a:noFill/>
          <a:ln w="9525">
            <a:noFill/>
            <a:miter lim="800000"/>
            <a:headEnd/>
            <a:tailEnd/>
          </a:ln>
        </p:spPr>
      </p:pic>
      <p:sp>
        <p:nvSpPr>
          <p:cNvPr id="12" name="TextBox 6">
            <a:extLst>
              <a:ext uri="{FF2B5EF4-FFF2-40B4-BE49-F238E27FC236}">
                <a16:creationId xmlns:a16="http://schemas.microsoft.com/office/drawing/2014/main" id="{A262A031-42AC-40B6-B7F6-33E994F8B468}"/>
              </a:ext>
            </a:extLst>
          </p:cNvPr>
          <p:cNvSpPr txBox="1"/>
          <p:nvPr/>
        </p:nvSpPr>
        <p:spPr>
          <a:xfrm>
            <a:off x="10556500" y="705611"/>
            <a:ext cx="927215" cy="461665"/>
          </a:xfrm>
          <a:prstGeom prst="rect">
            <a:avLst/>
          </a:prstGeom>
          <a:noFill/>
        </p:spPr>
        <p:txBody>
          <a:bodyPr wrap="square" rtlCol="0">
            <a:spAutoFit/>
          </a:bodyPr>
          <a:lstStyle/>
          <a:p>
            <a:r>
              <a:rPr lang="en-US" altLang="zh-CN" sz="2400" b="1" dirty="0">
                <a:solidFill>
                  <a:srgbClr val="C00000"/>
                </a:solidFill>
              </a:rPr>
              <a:t>2017</a:t>
            </a:r>
            <a:endParaRPr lang="zh-CN" altLang="en-US" sz="2400" b="1" dirty="0">
              <a:solidFill>
                <a:srgbClr val="C00000"/>
              </a:solidFill>
            </a:endParaRPr>
          </a:p>
        </p:txBody>
      </p:sp>
      <p:sp>
        <p:nvSpPr>
          <p:cNvPr id="14" name="TextBox 9">
            <a:extLst>
              <a:ext uri="{FF2B5EF4-FFF2-40B4-BE49-F238E27FC236}">
                <a16:creationId xmlns:a16="http://schemas.microsoft.com/office/drawing/2014/main" id="{EE4A0647-C887-4BCB-B501-B94E575DD6D4}"/>
              </a:ext>
            </a:extLst>
          </p:cNvPr>
          <p:cNvSpPr txBox="1"/>
          <p:nvPr/>
        </p:nvSpPr>
        <p:spPr>
          <a:xfrm>
            <a:off x="2113278" y="2707744"/>
            <a:ext cx="2066838" cy="461665"/>
          </a:xfrm>
          <a:prstGeom prst="rect">
            <a:avLst/>
          </a:prstGeom>
          <a:noFill/>
        </p:spPr>
        <p:txBody>
          <a:bodyPr wrap="square" rtlCol="0">
            <a:spAutoFit/>
          </a:bodyPr>
          <a:lstStyle/>
          <a:p>
            <a:r>
              <a:rPr lang="zh-CN" altLang="en-US" sz="2400" dirty="0">
                <a:latin typeface="黑体" pitchFamily="49" charset="-122"/>
                <a:ea typeface="黑体" pitchFamily="49" charset="-122"/>
              </a:rPr>
              <a:t>大数据软件栈</a:t>
            </a:r>
          </a:p>
        </p:txBody>
      </p:sp>
      <p:sp>
        <p:nvSpPr>
          <p:cNvPr id="15" name="TextBox 8">
            <a:extLst>
              <a:ext uri="{FF2B5EF4-FFF2-40B4-BE49-F238E27FC236}">
                <a16:creationId xmlns:a16="http://schemas.microsoft.com/office/drawing/2014/main" id="{289059C7-00A8-4D78-9723-08C8CBA35D7E}"/>
              </a:ext>
            </a:extLst>
          </p:cNvPr>
          <p:cNvSpPr txBox="1"/>
          <p:nvPr/>
        </p:nvSpPr>
        <p:spPr>
          <a:xfrm>
            <a:off x="9058660" y="3635541"/>
            <a:ext cx="2023269" cy="1566830"/>
          </a:xfrm>
          <a:prstGeom prst="rect">
            <a:avLst/>
          </a:prstGeom>
        </p:spPr>
        <p:style>
          <a:lnRef idx="3">
            <a:schemeClr val="lt1"/>
          </a:lnRef>
          <a:fillRef idx="1">
            <a:schemeClr val="accent2"/>
          </a:fillRef>
          <a:effectRef idx="1">
            <a:schemeClr val="accent2"/>
          </a:effectRef>
          <a:fontRef idx="minor">
            <a:schemeClr val="lt1"/>
          </a:fontRef>
        </p:style>
        <p:txBody>
          <a:bodyPr wrap="square" tIns="72000" rtlCol="0">
            <a:spAutoFit/>
          </a:bodyPr>
          <a:lstStyle/>
          <a:p>
            <a:pPr>
              <a:lnSpc>
                <a:spcPct val="120000"/>
              </a:lnSpc>
              <a:spcAft>
                <a:spcPts val="600"/>
              </a:spcAft>
            </a:pPr>
            <a:r>
              <a:rPr lang="zh-CN" altLang="en-US" sz="2400" dirty="0">
                <a:latin typeface="+mj-lt"/>
                <a:ea typeface="黑体" pitchFamily="49" charset="-122"/>
              </a:rPr>
              <a:t>数据上云！</a:t>
            </a:r>
            <a:endParaRPr lang="en-US" altLang="zh-CN" sz="2400" dirty="0">
              <a:latin typeface="+mj-lt"/>
              <a:ea typeface="黑体" pitchFamily="49" charset="-122"/>
            </a:endParaRPr>
          </a:p>
          <a:p>
            <a:pPr>
              <a:lnSpc>
                <a:spcPct val="120000"/>
              </a:lnSpc>
              <a:spcAft>
                <a:spcPts val="600"/>
              </a:spcAft>
            </a:pPr>
            <a:r>
              <a:rPr lang="zh-CN" altLang="en-US" sz="2400" dirty="0">
                <a:latin typeface="+mj-lt"/>
                <a:ea typeface="黑体" pitchFamily="49" charset="-122"/>
              </a:rPr>
              <a:t>分析上云！</a:t>
            </a:r>
            <a:endParaRPr lang="en-US" altLang="zh-CN" sz="2400" dirty="0">
              <a:latin typeface="+mj-lt"/>
              <a:ea typeface="黑体" pitchFamily="49" charset="-122"/>
            </a:endParaRPr>
          </a:p>
          <a:p>
            <a:pPr>
              <a:lnSpc>
                <a:spcPct val="120000"/>
              </a:lnSpc>
              <a:spcAft>
                <a:spcPts val="600"/>
              </a:spcAft>
            </a:pPr>
            <a:r>
              <a:rPr lang="zh-CN" altLang="en-US" sz="2400" dirty="0">
                <a:latin typeface="+mj-lt"/>
                <a:ea typeface="黑体" pitchFamily="49" charset="-122"/>
              </a:rPr>
              <a:t>大数据</a:t>
            </a:r>
            <a:r>
              <a:rPr lang="en-US" altLang="zh-CN" sz="2400" dirty="0">
                <a:latin typeface="+mj-lt"/>
                <a:ea typeface="黑体" pitchFamily="49" charset="-122"/>
              </a:rPr>
              <a:t>PaaS</a:t>
            </a:r>
            <a:r>
              <a:rPr lang="zh-CN" altLang="en-US" sz="2400" dirty="0">
                <a:latin typeface="+mj-lt"/>
                <a:ea typeface="黑体" pitchFamily="49" charset="-122"/>
              </a:rPr>
              <a:t>！</a:t>
            </a:r>
          </a:p>
        </p:txBody>
      </p:sp>
    </p:spTree>
    <p:extLst>
      <p:ext uri="{BB962C8B-B14F-4D97-AF65-F5344CB8AC3E}">
        <p14:creationId xmlns:p14="http://schemas.microsoft.com/office/powerpoint/2010/main" val="239431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p:txBody>
          <a:bodyPr/>
          <a:lstStyle/>
          <a:p>
            <a:r>
              <a:rPr lang="zh-CN" altLang="en-US"/>
              <a:t>冯</a:t>
            </a:r>
            <a:r>
              <a:rPr lang="en-US" altLang="zh-CN" dirty="0"/>
              <a:t>·</a:t>
            </a:r>
            <a:r>
              <a:rPr lang="zh-CN" altLang="en-US"/>
              <a:t>诺依曼模型</a:t>
            </a:r>
            <a:endParaRPr lang="zh-CN" altLang="en-US" dirty="0"/>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5.1  </a:t>
            </a:r>
            <a:r>
              <a:rPr lang="zh-CN" altLang="en-US"/>
              <a:t>数据处理的通用机器</a:t>
            </a:r>
            <a:endParaRPr lang="zh-CN" altLang="en-US" dirty="0"/>
          </a:p>
        </p:txBody>
      </p:sp>
      <p:sp>
        <p:nvSpPr>
          <p:cNvPr id="5" name="内容占位符 4">
            <a:extLst>
              <a:ext uri="{FF2B5EF4-FFF2-40B4-BE49-F238E27FC236}">
                <a16:creationId xmlns:a16="http://schemas.microsoft.com/office/drawing/2014/main" id="{95533712-B531-4418-AFE0-7DCF9E93FB70}"/>
              </a:ext>
            </a:extLst>
          </p:cNvPr>
          <p:cNvSpPr>
            <a:spLocks noGrp="1"/>
          </p:cNvSpPr>
          <p:nvPr>
            <p:ph sz="quarter" idx="15"/>
          </p:nvPr>
        </p:nvSpPr>
        <p:spPr>
          <a:xfrm>
            <a:off x="609600" y="812800"/>
            <a:ext cx="10899648" cy="2722880"/>
          </a:xfrm>
        </p:spPr>
        <p:txBody>
          <a:bodyPr>
            <a:normAutofit/>
          </a:bodyPr>
          <a:lstStyle/>
          <a:p>
            <a:r>
              <a:rPr lang="zh-CN" altLang="en-US" sz="2400" dirty="0"/>
              <a:t>冯</a:t>
            </a:r>
            <a:r>
              <a:rPr lang="en-US" altLang="zh-CN" sz="2400" dirty="0"/>
              <a:t>·</a:t>
            </a:r>
            <a:r>
              <a:rPr lang="zh-CN" altLang="en-US" sz="2400" dirty="0"/>
              <a:t>诺伊曼瓶颈（</a:t>
            </a:r>
            <a:r>
              <a:rPr lang="en-US" altLang="zh-CN" sz="2400" dirty="0"/>
              <a:t>von Neumann bottleneck</a:t>
            </a:r>
            <a:r>
              <a:rPr lang="zh-CN" altLang="en-US" sz="2400" dirty="0"/>
              <a:t>）：在</a:t>
            </a:r>
            <a:r>
              <a:rPr lang="en-US" altLang="zh-CN" sz="2400" dirty="0"/>
              <a:t>CPU</a:t>
            </a:r>
            <a:r>
              <a:rPr lang="zh-CN" altLang="en-US" sz="2400" dirty="0"/>
              <a:t>与存储器之间的流量（资料传输率）与存储器的容量相比起来相当小，在现代电脑中，流量与</a:t>
            </a:r>
            <a:r>
              <a:rPr lang="en-US" altLang="zh-CN" sz="2400" dirty="0"/>
              <a:t>CPU</a:t>
            </a:r>
            <a:r>
              <a:rPr lang="zh-CN" altLang="en-US" sz="2400" dirty="0"/>
              <a:t>的工作效率相比之下非常小，在某些情况下（当</a:t>
            </a:r>
            <a:r>
              <a:rPr lang="en-US" altLang="zh-CN" sz="2400" dirty="0"/>
              <a:t>CPU</a:t>
            </a:r>
            <a:r>
              <a:rPr lang="zh-CN" altLang="en-US" sz="2400" dirty="0"/>
              <a:t>需要在巨大的资料上运行一些简单指令时），资料流量就成了整体效率非常严重的限制。</a:t>
            </a:r>
            <a:r>
              <a:rPr lang="en-US" altLang="zh-CN" sz="2400" dirty="0"/>
              <a:t>CPU</a:t>
            </a:r>
            <a:r>
              <a:rPr lang="zh-CN" altLang="en-US" sz="2400" dirty="0"/>
              <a:t>将会在资料输入或输出存储器时闲置。由于</a:t>
            </a:r>
            <a:r>
              <a:rPr lang="en-US" altLang="zh-CN" sz="2400" dirty="0"/>
              <a:t>CPU</a:t>
            </a:r>
            <a:r>
              <a:rPr lang="zh-CN" altLang="en-US" sz="2400" dirty="0"/>
              <a:t>速度远大于存储器读写速率，因此瓶颈问题越来越严重。</a:t>
            </a:r>
          </a:p>
        </p:txBody>
      </p:sp>
      <p:graphicFrame>
        <p:nvGraphicFramePr>
          <p:cNvPr id="6" name="图示 5">
            <a:extLst>
              <a:ext uri="{FF2B5EF4-FFF2-40B4-BE49-F238E27FC236}">
                <a16:creationId xmlns:a16="http://schemas.microsoft.com/office/drawing/2014/main" id="{AE6EFB0C-16E6-47F3-AED7-30EB2F191D39}"/>
              </a:ext>
            </a:extLst>
          </p:cNvPr>
          <p:cNvGraphicFramePr/>
          <p:nvPr>
            <p:extLst>
              <p:ext uri="{D42A27DB-BD31-4B8C-83A1-F6EECF244321}">
                <p14:modId xmlns:p14="http://schemas.microsoft.com/office/powerpoint/2010/main" val="1734825932"/>
              </p:ext>
            </p:extLst>
          </p:nvPr>
        </p:nvGraphicFramePr>
        <p:xfrm>
          <a:off x="609600" y="3255264"/>
          <a:ext cx="10681716" cy="261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202275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a:xfrm>
            <a:off x="7556502" y="5664200"/>
            <a:ext cx="4635497" cy="781984"/>
          </a:xfrm>
        </p:spPr>
        <p:txBody>
          <a:bodyPr/>
          <a:lstStyle/>
          <a:p>
            <a:r>
              <a:rPr lang="zh-CN" altLang="en-US" dirty="0"/>
              <a:t>人工智能上云</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5.5  </a:t>
            </a:r>
            <a:r>
              <a:rPr lang="zh-CN" altLang="en-US"/>
              <a:t>云计算与数据中心</a:t>
            </a:r>
            <a:endParaRPr lang="zh-CN" altLang="en-US" dirty="0"/>
          </a:p>
        </p:txBody>
      </p:sp>
      <p:sp>
        <p:nvSpPr>
          <p:cNvPr id="10" name="内容占位符 2">
            <a:extLst>
              <a:ext uri="{FF2B5EF4-FFF2-40B4-BE49-F238E27FC236}">
                <a16:creationId xmlns:a16="http://schemas.microsoft.com/office/drawing/2014/main" id="{B3D8EF0D-0873-41EB-A15F-2AD37D43C05D}"/>
              </a:ext>
            </a:extLst>
          </p:cNvPr>
          <p:cNvSpPr txBox="1">
            <a:spLocks/>
          </p:cNvSpPr>
          <p:nvPr/>
        </p:nvSpPr>
        <p:spPr>
          <a:xfrm>
            <a:off x="567636" y="3151281"/>
            <a:ext cx="2627784" cy="1702484"/>
          </a:xfrm>
          <a:prstGeom prst="rect">
            <a:avLst/>
          </a:prstGeom>
        </p:spPr>
        <p:txBody>
          <a:bodyPr/>
          <a:lstStyle/>
          <a:p>
            <a:pPr marL="342900" marR="0" lvl="0" indent="-342900" algn="l" defTabSz="914400" rtl="0" eaLnBrk="1" fontAlgn="auto" latinLnBrk="0" hangingPunct="1">
              <a:lnSpc>
                <a:spcPct val="100000"/>
              </a:lnSpc>
              <a:spcBef>
                <a:spcPts val="300"/>
              </a:spcBef>
              <a:spcAft>
                <a:spcPts val="0"/>
              </a:spcAft>
              <a:buClrTx/>
              <a:buSzTx/>
              <a:buFont typeface="Arial" pitchFamily="34" charset="0"/>
              <a:buChar char="•"/>
              <a:tabLst/>
              <a:defRPr/>
            </a:pPr>
            <a:r>
              <a:rPr kumimoji="0" lang="en-US" altLang="zh-CN" sz="2000" b="0" i="0" u="none" strike="noStrike" kern="120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Amazon AI</a:t>
            </a:r>
          </a:p>
          <a:p>
            <a:pPr marL="342900" marR="0" lvl="0" indent="-342900" algn="l" defTabSz="914400" rtl="0" eaLnBrk="1" fontAlgn="auto" latinLnBrk="0" hangingPunct="1">
              <a:lnSpc>
                <a:spcPct val="100000"/>
              </a:lnSpc>
              <a:spcBef>
                <a:spcPts val="300"/>
              </a:spcBef>
              <a:spcAft>
                <a:spcPts val="0"/>
              </a:spcAft>
              <a:buClrTx/>
              <a:buSzTx/>
              <a:buFont typeface="Arial" pitchFamily="34" charset="0"/>
              <a:buChar char="•"/>
              <a:tabLst/>
              <a:defRPr/>
            </a:pPr>
            <a:r>
              <a:rPr kumimoji="0" lang="en-US" altLang="zh-CN" sz="2000" b="0" i="0" u="none" strike="noStrike" kern="120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Google AI</a:t>
            </a:r>
          </a:p>
          <a:p>
            <a:pPr marL="342900" marR="0" lvl="0" indent="-342900" algn="l" defTabSz="914400" rtl="0" eaLnBrk="1" fontAlgn="auto" latinLnBrk="0" hangingPunct="1">
              <a:lnSpc>
                <a:spcPct val="100000"/>
              </a:lnSpc>
              <a:spcBef>
                <a:spcPts val="300"/>
              </a:spcBef>
              <a:spcAft>
                <a:spcPts val="0"/>
              </a:spcAft>
              <a:buClrTx/>
              <a:buSzTx/>
              <a:buFont typeface="Arial" pitchFamily="34" charset="0"/>
              <a:buChar char="•"/>
              <a:tabLst/>
              <a:defRPr/>
            </a:pPr>
            <a:r>
              <a:rPr lang="en-US" altLang="zh-CN" sz="2000" dirty="0">
                <a:latin typeface="Calibri" panose="020F0502020204030204" pitchFamily="34" charset="0"/>
                <a:cs typeface="Calibri" panose="020F0502020204030204" pitchFamily="34" charset="0"/>
              </a:rPr>
              <a:t>Ali AI</a:t>
            </a:r>
          </a:p>
          <a:p>
            <a:pPr marL="342900" marR="0" lvl="0" indent="-342900" algn="l" defTabSz="914400" rtl="0" eaLnBrk="1" fontAlgn="auto" latinLnBrk="0" hangingPunct="1">
              <a:lnSpc>
                <a:spcPct val="100000"/>
              </a:lnSpc>
              <a:spcBef>
                <a:spcPts val="300"/>
              </a:spcBef>
              <a:spcAft>
                <a:spcPts val="0"/>
              </a:spcAft>
              <a:buClrTx/>
              <a:buSzTx/>
              <a:buFont typeface="Arial" pitchFamily="34" charset="0"/>
              <a:buChar char="•"/>
              <a:tabLst/>
              <a:defRPr/>
            </a:pPr>
            <a:r>
              <a:rPr kumimoji="0" lang="en-US" altLang="zh-CN" sz="2000" b="0" i="0" u="none" strike="noStrike" kern="120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Baidu</a:t>
            </a:r>
            <a:r>
              <a:rPr kumimoji="0" lang="en-US" altLang="zh-CN" sz="2000" b="0" i="0" u="none" strike="noStrike" kern="1200" cap="none" spc="0" normalizeH="0" noProof="0" dirty="0">
                <a:ln>
                  <a:noFill/>
                </a:ln>
                <a:solidFill>
                  <a:schemeClr val="tx1"/>
                </a:solidFill>
                <a:effectLst/>
                <a:uLnTx/>
                <a:uFillTx/>
                <a:latin typeface="Calibri" panose="020F0502020204030204" pitchFamily="34" charset="0"/>
                <a:cs typeface="Calibri" panose="020F0502020204030204" pitchFamily="34" charset="0"/>
              </a:rPr>
              <a:t> AI</a:t>
            </a:r>
          </a:p>
          <a:p>
            <a:pPr marL="342900" marR="0" lvl="0" indent="-342900" algn="l" defTabSz="914400" rtl="0" eaLnBrk="1" fontAlgn="auto" latinLnBrk="0" hangingPunct="1">
              <a:lnSpc>
                <a:spcPct val="100000"/>
              </a:lnSpc>
              <a:spcBef>
                <a:spcPts val="300"/>
              </a:spcBef>
              <a:spcAft>
                <a:spcPts val="0"/>
              </a:spcAft>
              <a:buClrTx/>
              <a:buSzTx/>
              <a:buFont typeface="Arial" pitchFamily="34" charset="0"/>
              <a:buChar char="•"/>
              <a:tabLst/>
              <a:defRPr/>
            </a:pPr>
            <a:r>
              <a:rPr lang="en-US" altLang="zh-CN" sz="2000" baseline="0" dirty="0">
                <a:latin typeface="Calibri" panose="020F0502020204030204" pitchFamily="34" charset="0"/>
                <a:cs typeface="Calibri" panose="020F0502020204030204" pitchFamily="34" charset="0"/>
              </a:rPr>
              <a:t>…</a:t>
            </a:r>
            <a:endParaRPr kumimoji="0" lang="zh-CN" altLang="en-US" sz="2000" b="0" i="0" u="none" strike="noStrike" kern="120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p:txBody>
      </p:sp>
      <p:pic>
        <p:nvPicPr>
          <p:cNvPr id="11" name="Picture 2">
            <a:extLst>
              <a:ext uri="{FF2B5EF4-FFF2-40B4-BE49-F238E27FC236}">
                <a16:creationId xmlns:a16="http://schemas.microsoft.com/office/drawing/2014/main" id="{947B632F-7D93-4A9B-B934-AF35B7E3F33D}"/>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3336" y="1014152"/>
            <a:ext cx="2331923" cy="2001414"/>
          </a:xfrm>
          <a:prstGeom prst="rect">
            <a:avLst/>
          </a:prstGeom>
          <a:noFill/>
          <a:ln w="9525">
            <a:noFill/>
            <a:miter lim="800000"/>
            <a:headEnd/>
            <a:tailEnd/>
          </a:ln>
        </p:spPr>
      </p:pic>
      <p:pic>
        <p:nvPicPr>
          <p:cNvPr id="12" name="Picture 3">
            <a:extLst>
              <a:ext uri="{FF2B5EF4-FFF2-40B4-BE49-F238E27FC236}">
                <a16:creationId xmlns:a16="http://schemas.microsoft.com/office/drawing/2014/main" id="{F7BF1B0C-525B-4027-971B-321E1FA5DADF}"/>
              </a:ext>
            </a:extLst>
          </p:cNvPr>
          <p:cNvPicPr>
            <a:picLocks noChangeAspect="1" noChangeArrowheads="1"/>
          </p:cNvPicPr>
          <p:nvPr/>
        </p:nvPicPr>
        <p:blipFill>
          <a:blip r:embed="rId3" cstate="print"/>
          <a:srcRect/>
          <a:stretch>
            <a:fillRect/>
          </a:stretch>
        </p:blipFill>
        <p:spPr bwMode="auto">
          <a:xfrm>
            <a:off x="2973280" y="880923"/>
            <a:ext cx="6963825" cy="3778163"/>
          </a:xfrm>
          <a:prstGeom prst="rect">
            <a:avLst/>
          </a:prstGeom>
          <a:noFill/>
          <a:ln w="9525">
            <a:noFill/>
            <a:miter lim="800000"/>
            <a:headEnd/>
            <a:tailEnd/>
          </a:ln>
        </p:spPr>
      </p:pic>
      <p:pic>
        <p:nvPicPr>
          <p:cNvPr id="13" name="Picture 5">
            <a:extLst>
              <a:ext uri="{FF2B5EF4-FFF2-40B4-BE49-F238E27FC236}">
                <a16:creationId xmlns:a16="http://schemas.microsoft.com/office/drawing/2014/main" id="{EDE001A8-9820-43AE-B6BE-F285405085E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11599" y="4989480"/>
            <a:ext cx="3503405" cy="970354"/>
          </a:xfrm>
          <a:prstGeom prst="rect">
            <a:avLst/>
          </a:prstGeom>
          <a:noFill/>
          <a:ln w="9525">
            <a:solidFill>
              <a:schemeClr val="tx1"/>
            </a:solidFill>
            <a:miter lim="800000"/>
            <a:headEnd/>
            <a:tailEnd/>
          </a:ln>
        </p:spPr>
      </p:pic>
      <p:sp>
        <p:nvSpPr>
          <p:cNvPr id="14" name="TextBox 8">
            <a:extLst>
              <a:ext uri="{FF2B5EF4-FFF2-40B4-BE49-F238E27FC236}">
                <a16:creationId xmlns:a16="http://schemas.microsoft.com/office/drawing/2014/main" id="{FAFD8EE6-1E82-4FBC-AADD-6F47DDE5672F}"/>
              </a:ext>
            </a:extLst>
          </p:cNvPr>
          <p:cNvSpPr txBox="1"/>
          <p:nvPr/>
        </p:nvSpPr>
        <p:spPr>
          <a:xfrm>
            <a:off x="1531182" y="6055192"/>
            <a:ext cx="1664238" cy="338554"/>
          </a:xfrm>
          <a:prstGeom prst="rect">
            <a:avLst/>
          </a:prstGeom>
          <a:noFill/>
        </p:spPr>
        <p:txBody>
          <a:bodyPr wrap="none" rtlCol="0">
            <a:spAutoFit/>
          </a:bodyPr>
          <a:lstStyle/>
          <a:p>
            <a:r>
              <a:rPr lang="en-US" altLang="zh-CN" sz="1600" dirty="0">
                <a:latin typeface="Calibri" panose="020F0502020204030204" pitchFamily="34" charset="0"/>
                <a:cs typeface="Calibri" panose="020F0502020204030204" pitchFamily="34" charset="0"/>
              </a:rPr>
              <a:t>Google cloud TPU</a:t>
            </a:r>
            <a:endParaRPr lang="zh-CN" altLang="en-US" sz="1600" dirty="0">
              <a:latin typeface="Calibri" panose="020F0502020204030204" pitchFamily="34" charset="0"/>
              <a:cs typeface="Calibri" panose="020F0502020204030204" pitchFamily="34" charset="0"/>
            </a:endParaRPr>
          </a:p>
        </p:txBody>
      </p:sp>
      <p:pic>
        <p:nvPicPr>
          <p:cNvPr id="15" name="Picture 8">
            <a:extLst>
              <a:ext uri="{FF2B5EF4-FFF2-40B4-BE49-F238E27FC236}">
                <a16:creationId xmlns:a16="http://schemas.microsoft.com/office/drawing/2014/main" id="{8B477857-AB11-484C-8429-4BCCEBF3511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256280" y="4966648"/>
            <a:ext cx="1519307" cy="993186"/>
          </a:xfrm>
          <a:prstGeom prst="rect">
            <a:avLst/>
          </a:prstGeom>
          <a:noFill/>
          <a:ln w="9525">
            <a:noFill/>
            <a:miter lim="800000"/>
            <a:headEnd/>
            <a:tailEnd/>
          </a:ln>
        </p:spPr>
      </p:pic>
      <p:sp>
        <p:nvSpPr>
          <p:cNvPr id="16" name="TextBox 12">
            <a:extLst>
              <a:ext uri="{FF2B5EF4-FFF2-40B4-BE49-F238E27FC236}">
                <a16:creationId xmlns:a16="http://schemas.microsoft.com/office/drawing/2014/main" id="{4363601B-DA20-4A27-A994-84F1E10770E8}"/>
              </a:ext>
            </a:extLst>
          </p:cNvPr>
          <p:cNvSpPr txBox="1"/>
          <p:nvPr/>
        </p:nvSpPr>
        <p:spPr>
          <a:xfrm>
            <a:off x="4445007" y="6055192"/>
            <a:ext cx="1141851" cy="338554"/>
          </a:xfrm>
          <a:prstGeom prst="rect">
            <a:avLst/>
          </a:prstGeom>
          <a:noFill/>
        </p:spPr>
        <p:txBody>
          <a:bodyPr wrap="none" rtlCol="0">
            <a:spAutoFit/>
          </a:bodyPr>
          <a:lstStyle/>
          <a:p>
            <a:r>
              <a:rPr lang="en-US" altLang="zh-CN" sz="1600" dirty="0">
                <a:latin typeface="Calibri" panose="020F0502020204030204" pitchFamily="34" charset="0"/>
                <a:cs typeface="Calibri" panose="020F0502020204030204" pitchFamily="34" charset="0"/>
              </a:rPr>
              <a:t>NVIDA GPU</a:t>
            </a:r>
            <a:endParaRPr lang="zh-CN" altLang="en-US" sz="1600" dirty="0">
              <a:latin typeface="Calibri" panose="020F0502020204030204" pitchFamily="34" charset="0"/>
              <a:cs typeface="Calibri" panose="020F0502020204030204" pitchFamily="34" charset="0"/>
            </a:endParaRPr>
          </a:p>
        </p:txBody>
      </p:sp>
      <p:pic>
        <p:nvPicPr>
          <p:cNvPr id="17" name="Picture 10">
            <a:extLst>
              <a:ext uri="{FF2B5EF4-FFF2-40B4-BE49-F238E27FC236}">
                <a16:creationId xmlns:a16="http://schemas.microsoft.com/office/drawing/2014/main" id="{32BFBB2E-BD45-4D30-BE93-9E0E13408130}"/>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916863" y="4970083"/>
            <a:ext cx="1364785" cy="986315"/>
          </a:xfrm>
          <a:prstGeom prst="rect">
            <a:avLst/>
          </a:prstGeom>
          <a:noFill/>
          <a:ln w="9525">
            <a:noFill/>
            <a:miter lim="800000"/>
            <a:headEnd/>
            <a:tailEnd/>
          </a:ln>
        </p:spPr>
      </p:pic>
      <p:sp>
        <p:nvSpPr>
          <p:cNvPr id="18" name="矩形 17">
            <a:extLst>
              <a:ext uri="{FF2B5EF4-FFF2-40B4-BE49-F238E27FC236}">
                <a16:creationId xmlns:a16="http://schemas.microsoft.com/office/drawing/2014/main" id="{47C92D83-08D2-4B8B-B3AE-552F6951FE96}"/>
              </a:ext>
            </a:extLst>
          </p:cNvPr>
          <p:cNvSpPr/>
          <p:nvPr/>
        </p:nvSpPr>
        <p:spPr>
          <a:xfrm>
            <a:off x="5879346" y="6055192"/>
            <a:ext cx="1439818" cy="338554"/>
          </a:xfrm>
          <a:prstGeom prst="rect">
            <a:avLst/>
          </a:prstGeom>
        </p:spPr>
        <p:txBody>
          <a:bodyPr wrap="none">
            <a:spAutoFit/>
          </a:bodyPr>
          <a:lstStyle/>
          <a:p>
            <a:r>
              <a:rPr lang="en-US" altLang="zh-CN" sz="1600" dirty="0">
                <a:latin typeface="Calibri" panose="020F0502020204030204" pitchFamily="34" charset="0"/>
                <a:cs typeface="Calibri" panose="020F0502020204030204" pitchFamily="34" charset="0"/>
              </a:rPr>
              <a:t>ARM Mobile AI</a:t>
            </a:r>
            <a:endParaRPr lang="zh-CN" altLang="en-US" sz="1600" dirty="0">
              <a:latin typeface="Calibri" panose="020F0502020204030204" pitchFamily="34" charset="0"/>
              <a:cs typeface="Calibri" panose="020F0502020204030204" pitchFamily="34" charset="0"/>
            </a:endParaRPr>
          </a:p>
        </p:txBody>
      </p:sp>
      <p:sp>
        <p:nvSpPr>
          <p:cNvPr id="19" name="内容占位符 2">
            <a:extLst>
              <a:ext uri="{FF2B5EF4-FFF2-40B4-BE49-F238E27FC236}">
                <a16:creationId xmlns:a16="http://schemas.microsoft.com/office/drawing/2014/main" id="{45CECB2B-75FC-48DB-BB02-86A8832A01E8}"/>
              </a:ext>
            </a:extLst>
          </p:cNvPr>
          <p:cNvSpPr txBox="1">
            <a:spLocks/>
          </p:cNvSpPr>
          <p:nvPr/>
        </p:nvSpPr>
        <p:spPr>
          <a:xfrm>
            <a:off x="9971169" y="920682"/>
            <a:ext cx="1829191" cy="720080"/>
          </a:xfrm>
          <a:prstGeom prst="rect">
            <a:avLst/>
          </a:prstGeom>
        </p:spPr>
        <p:txBody>
          <a:bodyPr/>
          <a:lstStyle/>
          <a:p>
            <a:pPr marR="0" lvl="0" algn="ctr" defTabSz="914400" rtl="0" eaLnBrk="1" fontAlgn="auto" latinLnBrk="0" hangingPunct="1">
              <a:lnSpc>
                <a:spcPct val="100000"/>
              </a:lnSpc>
              <a:spcBef>
                <a:spcPts val="300"/>
              </a:spcBef>
              <a:spcAft>
                <a:spcPts val="0"/>
              </a:spcAft>
              <a:buClrTx/>
              <a:buSzTx/>
              <a:tabLst/>
              <a:defRPr/>
            </a:pPr>
            <a:r>
              <a:rPr kumimoji="0" lang="en-US" altLang="zh-CN" sz="2800" b="0" i="0" u="none" strike="noStrike" kern="120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Amazon’s</a:t>
            </a:r>
            <a:r>
              <a:rPr kumimoji="0" lang="en-US" altLang="zh-CN" sz="2800" b="0" i="0" u="none" strike="noStrike" kern="1200" cap="none" spc="0" normalizeH="0" noProof="0" dirty="0">
                <a:ln>
                  <a:noFill/>
                </a:ln>
                <a:solidFill>
                  <a:schemeClr val="tx1"/>
                </a:solidFill>
                <a:effectLst/>
                <a:uLnTx/>
                <a:uFillTx/>
                <a:latin typeface="Calibri" panose="020F0502020204030204" pitchFamily="34" charset="0"/>
                <a:cs typeface="Calibri" panose="020F0502020204030204" pitchFamily="34" charset="0"/>
              </a:rPr>
              <a:t> </a:t>
            </a:r>
            <a:r>
              <a:rPr kumimoji="0" lang="en-US" altLang="zh-CN" sz="2800" b="0" i="0" u="none" strike="noStrike" kern="120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AI</a:t>
            </a:r>
            <a:r>
              <a:rPr kumimoji="0" lang="en-US" altLang="zh-CN" sz="2800" b="0" i="0" u="none" strike="noStrike" kern="1200" cap="none" spc="0" normalizeH="0" noProof="0" dirty="0">
                <a:ln>
                  <a:noFill/>
                </a:ln>
                <a:solidFill>
                  <a:schemeClr val="tx1"/>
                </a:solidFill>
                <a:effectLst/>
                <a:uLnTx/>
                <a:uFillTx/>
                <a:latin typeface="Calibri" panose="020F0502020204030204" pitchFamily="34" charset="0"/>
                <a:cs typeface="Calibri" panose="020F0502020204030204" pitchFamily="34" charset="0"/>
              </a:rPr>
              <a:t> </a:t>
            </a:r>
            <a:r>
              <a:rPr lang="en-US" altLang="zh-CN" sz="2800" noProof="0" dirty="0">
                <a:latin typeface="Calibri" panose="020F0502020204030204" pitchFamily="34" charset="0"/>
                <a:cs typeface="Calibri" panose="020F0502020204030204" pitchFamily="34" charset="0"/>
              </a:rPr>
              <a:t>stack</a:t>
            </a:r>
            <a:endParaRPr kumimoji="0" lang="en-US" altLang="zh-CN" sz="2800" b="0" i="0" u="none" strike="noStrike" kern="120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342900" marR="0" lvl="0" indent="-342900" algn="ctr" defTabSz="914400" rtl="0" eaLnBrk="1" fontAlgn="auto" latinLnBrk="0" hangingPunct="1">
              <a:lnSpc>
                <a:spcPct val="100000"/>
              </a:lnSpc>
              <a:spcBef>
                <a:spcPts val="300"/>
              </a:spcBef>
              <a:spcAft>
                <a:spcPts val="0"/>
              </a:spcAft>
              <a:buClrTx/>
              <a:buSzTx/>
              <a:tabLst/>
              <a:defRPr/>
            </a:pPr>
            <a:endParaRPr kumimoji="0" lang="zh-CN" altLang="en-US" sz="2800" b="0" i="0" u="none" strike="noStrike" kern="120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p:txBody>
      </p:sp>
      <p:sp>
        <p:nvSpPr>
          <p:cNvPr id="20" name="内容占位符 2">
            <a:extLst>
              <a:ext uri="{FF2B5EF4-FFF2-40B4-BE49-F238E27FC236}">
                <a16:creationId xmlns:a16="http://schemas.microsoft.com/office/drawing/2014/main" id="{FE922654-501C-4E57-84AF-81C6B8E6EB1A}"/>
              </a:ext>
            </a:extLst>
          </p:cNvPr>
          <p:cNvSpPr txBox="1">
            <a:spLocks/>
          </p:cNvSpPr>
          <p:nvPr/>
        </p:nvSpPr>
        <p:spPr>
          <a:xfrm>
            <a:off x="10281053" y="4473490"/>
            <a:ext cx="1519307" cy="986315"/>
          </a:xfrm>
          <a:prstGeom prst="rect">
            <a:avLst/>
          </a:prstGeom>
        </p:spPr>
        <p:style>
          <a:lnRef idx="1">
            <a:schemeClr val="accent2"/>
          </a:lnRef>
          <a:fillRef idx="2">
            <a:schemeClr val="accent2"/>
          </a:fillRef>
          <a:effectRef idx="1">
            <a:schemeClr val="accent2"/>
          </a:effectRef>
          <a:fontRef idx="minor">
            <a:schemeClr val="dk1"/>
          </a:fontRef>
        </p:style>
        <p:txBody>
          <a:bodyPr/>
          <a:lstStyle/>
          <a:p>
            <a:pPr marR="0" lvl="0" algn="ctr" defTabSz="914400" rtl="0" eaLnBrk="1" fontAlgn="auto" latinLnBrk="0" hangingPunct="1">
              <a:lnSpc>
                <a:spcPct val="100000"/>
              </a:lnSpc>
              <a:spcBef>
                <a:spcPts val="300"/>
              </a:spcBef>
              <a:spcAft>
                <a:spcPts val="0"/>
              </a:spcAft>
              <a:buClrTx/>
              <a:buSzTx/>
              <a:tabLst/>
              <a:defRPr/>
            </a:pPr>
            <a:r>
              <a:rPr kumimoji="0" lang="en-US" altLang="zh-CN" sz="2800" b="0" i="0" u="none" strike="noStrike" kern="1200" cap="none" spc="0" normalizeH="0" baseline="0" noProof="0" dirty="0">
                <a:ln>
                  <a:noFill/>
                </a:ln>
                <a:solidFill>
                  <a:schemeClr val="tx1"/>
                </a:solidFill>
                <a:effectLst/>
                <a:uLnTx/>
                <a:uFillTx/>
                <a:latin typeface="+mj-lt"/>
                <a:ea typeface="黑体" pitchFamily="49" charset="-122"/>
              </a:rPr>
              <a:t>AI</a:t>
            </a:r>
            <a:r>
              <a:rPr kumimoji="0" lang="zh-CN" altLang="en-US" sz="2800" b="0" i="0" u="none" strike="noStrike" kern="1200" cap="none" spc="0" normalizeH="0" baseline="0" noProof="0" dirty="0">
                <a:ln>
                  <a:noFill/>
                </a:ln>
                <a:solidFill>
                  <a:schemeClr val="tx1"/>
                </a:solidFill>
                <a:effectLst/>
                <a:uLnTx/>
                <a:uFillTx/>
                <a:latin typeface="+mj-lt"/>
                <a:ea typeface="黑体" pitchFamily="49" charset="-122"/>
              </a:rPr>
              <a:t>上云</a:t>
            </a:r>
            <a:endParaRPr kumimoji="0" lang="en-US" altLang="zh-CN" sz="2800" b="0" i="0" u="none" strike="noStrike" kern="1200" cap="none" spc="0" normalizeH="0" baseline="0" noProof="0" dirty="0">
              <a:ln>
                <a:noFill/>
              </a:ln>
              <a:solidFill>
                <a:schemeClr val="tx1"/>
              </a:solidFill>
              <a:effectLst/>
              <a:uLnTx/>
              <a:uFillTx/>
              <a:latin typeface="+mj-lt"/>
              <a:ea typeface="黑体" pitchFamily="49" charset="-122"/>
            </a:endParaRPr>
          </a:p>
          <a:p>
            <a:pPr marR="0" lvl="0" algn="ctr" defTabSz="914400" rtl="0" eaLnBrk="1" fontAlgn="auto" latinLnBrk="0" hangingPunct="1">
              <a:lnSpc>
                <a:spcPct val="100000"/>
              </a:lnSpc>
              <a:spcBef>
                <a:spcPts val="300"/>
              </a:spcBef>
              <a:spcAft>
                <a:spcPts val="0"/>
              </a:spcAft>
              <a:buClrTx/>
              <a:buSzTx/>
              <a:tabLst/>
              <a:defRPr/>
            </a:pPr>
            <a:r>
              <a:rPr lang="en-US" altLang="zh-CN" sz="2800" dirty="0">
                <a:latin typeface="+mj-lt"/>
                <a:ea typeface="黑体" pitchFamily="49" charset="-122"/>
              </a:rPr>
              <a:t>AIaaS</a:t>
            </a:r>
            <a:endParaRPr kumimoji="0" lang="en-US" altLang="zh-CN" sz="2800" b="0" i="0" u="none" strike="noStrike" kern="1200" cap="none" spc="0" normalizeH="0" baseline="0" noProof="0" dirty="0">
              <a:ln>
                <a:noFill/>
              </a:ln>
              <a:solidFill>
                <a:schemeClr val="tx1"/>
              </a:solidFill>
              <a:effectLst/>
              <a:uLnTx/>
              <a:uFillTx/>
              <a:latin typeface="+mj-lt"/>
              <a:ea typeface="黑体" pitchFamily="49" charset="-122"/>
            </a:endParaRPr>
          </a:p>
          <a:p>
            <a:pPr marL="342900" marR="0" lvl="0" indent="-342900" algn="ctr" defTabSz="914400" rtl="0" eaLnBrk="1" fontAlgn="auto" latinLnBrk="0" hangingPunct="1">
              <a:lnSpc>
                <a:spcPct val="100000"/>
              </a:lnSpc>
              <a:spcBef>
                <a:spcPts val="300"/>
              </a:spcBef>
              <a:spcAft>
                <a:spcPts val="0"/>
              </a:spcAft>
              <a:buClrTx/>
              <a:buSzTx/>
              <a:tabLst/>
              <a:defRPr/>
            </a:pPr>
            <a:endParaRPr kumimoji="0" lang="zh-CN" altLang="en-US" sz="2800" b="0" i="0" u="none" strike="noStrike" kern="1200" cap="none" spc="0" normalizeH="0" baseline="0" noProof="0" dirty="0">
              <a:ln>
                <a:noFill/>
              </a:ln>
              <a:solidFill>
                <a:schemeClr val="tx1"/>
              </a:solidFill>
              <a:effectLst/>
              <a:uLnTx/>
              <a:uFillTx/>
              <a:latin typeface="+mj-lt"/>
              <a:ea typeface="黑体" pitchFamily="49" charset="-122"/>
            </a:endParaRPr>
          </a:p>
        </p:txBody>
      </p:sp>
    </p:spTree>
    <p:extLst>
      <p:ext uri="{BB962C8B-B14F-4D97-AF65-F5344CB8AC3E}">
        <p14:creationId xmlns:p14="http://schemas.microsoft.com/office/powerpoint/2010/main" val="37989851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B4A13259-0875-4C49-8AE7-4BFC7DCE7BF3}"/>
              </a:ext>
            </a:extLst>
          </p:cNvPr>
          <p:cNvSpPr>
            <a:spLocks noGrp="1"/>
          </p:cNvSpPr>
          <p:nvPr>
            <p:ph type="body" sz="quarter" idx="11"/>
          </p:nvPr>
        </p:nvSpPr>
        <p:spPr/>
        <p:txBody>
          <a:bodyPr>
            <a:normAutofit/>
          </a:bodyPr>
          <a:lstStyle/>
          <a:p>
            <a:r>
              <a:rPr lang="zh-CN" altLang="en-US" dirty="0"/>
              <a:t>数据处理的通用机器</a:t>
            </a:r>
          </a:p>
        </p:txBody>
      </p:sp>
      <p:sp>
        <p:nvSpPr>
          <p:cNvPr id="10" name="文本占位符 9">
            <a:extLst>
              <a:ext uri="{FF2B5EF4-FFF2-40B4-BE49-F238E27FC236}">
                <a16:creationId xmlns:a16="http://schemas.microsoft.com/office/drawing/2014/main" id="{0148E6DE-C118-4906-ABBF-76DE5CB444DF}"/>
              </a:ext>
            </a:extLst>
          </p:cNvPr>
          <p:cNvSpPr>
            <a:spLocks noGrp="1"/>
          </p:cNvSpPr>
          <p:nvPr>
            <p:ph type="body" sz="quarter" idx="13"/>
          </p:nvPr>
        </p:nvSpPr>
        <p:spPr/>
        <p:txBody>
          <a:bodyPr>
            <a:normAutofit/>
          </a:bodyPr>
          <a:lstStyle/>
          <a:p>
            <a:r>
              <a:rPr lang="zh-CN" altLang="en-US" dirty="0"/>
              <a:t>程序执行过程</a:t>
            </a:r>
          </a:p>
        </p:txBody>
      </p:sp>
      <p:sp>
        <p:nvSpPr>
          <p:cNvPr id="11" name="文本占位符 10">
            <a:extLst>
              <a:ext uri="{FF2B5EF4-FFF2-40B4-BE49-F238E27FC236}">
                <a16:creationId xmlns:a16="http://schemas.microsoft.com/office/drawing/2014/main" id="{8B5B1623-BD2E-4CC7-B108-55CFFEB4F482}"/>
              </a:ext>
            </a:extLst>
          </p:cNvPr>
          <p:cNvSpPr>
            <a:spLocks noGrp="1"/>
          </p:cNvSpPr>
          <p:nvPr>
            <p:ph type="body" sz="quarter" idx="14"/>
          </p:nvPr>
        </p:nvSpPr>
        <p:spPr/>
        <p:txBody>
          <a:bodyPr>
            <a:normAutofit/>
          </a:bodyPr>
          <a:lstStyle/>
          <a:p>
            <a:pPr marL="0" indent="0">
              <a:buNone/>
            </a:pPr>
            <a:r>
              <a:rPr lang="zh-CN" altLang="en-US" dirty="0"/>
              <a:t>计算机系统结构</a:t>
            </a:r>
          </a:p>
        </p:txBody>
      </p:sp>
      <p:sp>
        <p:nvSpPr>
          <p:cNvPr id="14" name="文本占位符 13">
            <a:extLst>
              <a:ext uri="{FF2B5EF4-FFF2-40B4-BE49-F238E27FC236}">
                <a16:creationId xmlns:a16="http://schemas.microsoft.com/office/drawing/2014/main" id="{94DC4B26-4E3B-49F8-9591-2C94645EB8B8}"/>
              </a:ext>
            </a:extLst>
          </p:cNvPr>
          <p:cNvSpPr>
            <a:spLocks noGrp="1"/>
          </p:cNvSpPr>
          <p:nvPr>
            <p:ph type="body" sz="quarter" idx="17"/>
          </p:nvPr>
        </p:nvSpPr>
        <p:spPr/>
        <p:txBody>
          <a:bodyPr/>
          <a:lstStyle/>
          <a:p>
            <a:r>
              <a:rPr lang="en-US" altLang="zh-CN" dirty="0"/>
              <a:t>1</a:t>
            </a:r>
            <a:endParaRPr lang="zh-CN" altLang="en-US" dirty="0"/>
          </a:p>
        </p:txBody>
      </p:sp>
      <p:sp>
        <p:nvSpPr>
          <p:cNvPr id="15" name="文本占位符 14">
            <a:extLst>
              <a:ext uri="{FF2B5EF4-FFF2-40B4-BE49-F238E27FC236}">
                <a16:creationId xmlns:a16="http://schemas.microsoft.com/office/drawing/2014/main" id="{C1898233-D830-4793-A0D9-672B61A87A1C}"/>
              </a:ext>
            </a:extLst>
          </p:cNvPr>
          <p:cNvSpPr>
            <a:spLocks noGrp="1"/>
          </p:cNvSpPr>
          <p:nvPr>
            <p:ph type="body" sz="quarter" idx="18"/>
          </p:nvPr>
        </p:nvSpPr>
        <p:spPr/>
        <p:txBody>
          <a:bodyPr/>
          <a:lstStyle/>
          <a:p>
            <a:r>
              <a:rPr lang="en-US" altLang="zh-CN" dirty="0"/>
              <a:t>2</a:t>
            </a:r>
            <a:endParaRPr lang="zh-CN" altLang="en-US" dirty="0"/>
          </a:p>
        </p:txBody>
      </p:sp>
      <p:sp>
        <p:nvSpPr>
          <p:cNvPr id="16" name="文本占位符 15">
            <a:extLst>
              <a:ext uri="{FF2B5EF4-FFF2-40B4-BE49-F238E27FC236}">
                <a16:creationId xmlns:a16="http://schemas.microsoft.com/office/drawing/2014/main" id="{980735B8-1720-44B9-B306-9869D9C262B7}"/>
              </a:ext>
            </a:extLst>
          </p:cNvPr>
          <p:cNvSpPr>
            <a:spLocks noGrp="1"/>
          </p:cNvSpPr>
          <p:nvPr>
            <p:ph type="body" sz="quarter" idx="19"/>
          </p:nvPr>
        </p:nvSpPr>
        <p:spPr/>
        <p:txBody>
          <a:bodyPr/>
          <a:lstStyle/>
          <a:p>
            <a:r>
              <a:rPr lang="en-US" altLang="zh-CN" dirty="0"/>
              <a:t>3</a:t>
            </a:r>
            <a:endParaRPr lang="zh-CN" altLang="en-US" dirty="0"/>
          </a:p>
        </p:txBody>
      </p:sp>
      <p:pic>
        <p:nvPicPr>
          <p:cNvPr id="20" name="Picture 1" descr="C:\Users\Administrator\Desktop\deep-web-06-1920x1080.jpg">
            <a:extLst>
              <a:ext uri="{FF2B5EF4-FFF2-40B4-BE49-F238E27FC236}">
                <a16:creationId xmlns:a16="http://schemas.microsoft.com/office/drawing/2014/main" id="{D806B1DB-DDEB-49BD-A9D1-CFB8179F9696}"/>
              </a:ext>
            </a:extLst>
          </p:cNvPr>
          <p:cNvPicPr>
            <a:picLocks noGrp="1" noChangeAspect="1" noChangeArrowheads="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bwMode="auto">
          <a:xfrm>
            <a:off x="0" y="0"/>
            <a:ext cx="4910666" cy="6858000"/>
          </a:xfrm>
          <a:prstGeom prst="rect">
            <a:avLst/>
          </a:prstGeom>
          <a:noFill/>
        </p:spPr>
      </p:pic>
      <p:sp>
        <p:nvSpPr>
          <p:cNvPr id="7" name="标题 6">
            <a:extLst>
              <a:ext uri="{FF2B5EF4-FFF2-40B4-BE49-F238E27FC236}">
                <a16:creationId xmlns:a16="http://schemas.microsoft.com/office/drawing/2014/main" id="{381415FF-8B7E-4DC7-BFC5-9B343EA1C0BE}"/>
              </a:ext>
            </a:extLst>
          </p:cNvPr>
          <p:cNvSpPr>
            <a:spLocks noGrp="1"/>
          </p:cNvSpPr>
          <p:nvPr>
            <p:ph type="title"/>
          </p:nvPr>
        </p:nvSpPr>
        <p:spPr>
          <a:xfrm>
            <a:off x="826626" y="3727361"/>
            <a:ext cx="3565070" cy="1025525"/>
          </a:xfrm>
        </p:spPr>
        <p:txBody>
          <a:bodyPr/>
          <a:lstStyle/>
          <a:p>
            <a:pPr>
              <a:lnSpc>
                <a:spcPct val="100000"/>
              </a:lnSpc>
            </a:pPr>
            <a:r>
              <a:rPr lang="zh-CN" altLang="en-US" sz="2000" dirty="0">
                <a:solidFill>
                  <a:schemeClr val="bg1"/>
                </a:solidFill>
              </a:rPr>
              <a:t>第 </a:t>
            </a:r>
            <a:r>
              <a:rPr lang="en-US" altLang="zh-CN" sz="2000" dirty="0">
                <a:solidFill>
                  <a:schemeClr val="bg1"/>
                </a:solidFill>
              </a:rPr>
              <a:t>5 </a:t>
            </a:r>
            <a:r>
              <a:rPr lang="zh-CN" altLang="en-US" sz="2000" dirty="0">
                <a:solidFill>
                  <a:schemeClr val="bg1"/>
                </a:solidFill>
              </a:rPr>
              <a:t>章</a:t>
            </a:r>
            <a:br>
              <a:rPr lang="en-US" altLang="zh-CN" dirty="0">
                <a:solidFill>
                  <a:schemeClr val="bg1"/>
                </a:solidFill>
              </a:rPr>
            </a:br>
            <a:r>
              <a:rPr lang="zh-CN" altLang="en-US" sz="3200" dirty="0">
                <a:solidFill>
                  <a:schemeClr val="bg1"/>
                </a:solidFill>
              </a:rPr>
              <a:t>计算基础设施</a:t>
            </a:r>
            <a:endParaRPr lang="zh-CN" altLang="en-US" dirty="0">
              <a:solidFill>
                <a:schemeClr val="bg1"/>
              </a:solidFill>
            </a:endParaRPr>
          </a:p>
        </p:txBody>
      </p:sp>
      <p:sp>
        <p:nvSpPr>
          <p:cNvPr id="9" name="文本占位符 8">
            <a:extLst>
              <a:ext uri="{FF2B5EF4-FFF2-40B4-BE49-F238E27FC236}">
                <a16:creationId xmlns:a16="http://schemas.microsoft.com/office/drawing/2014/main" id="{0C5B36F8-9EAE-4DBD-ACC2-557E15CFBF13}"/>
              </a:ext>
            </a:extLst>
          </p:cNvPr>
          <p:cNvSpPr>
            <a:spLocks noGrp="1"/>
          </p:cNvSpPr>
          <p:nvPr>
            <p:ph type="body" sz="quarter" idx="15"/>
          </p:nvPr>
        </p:nvSpPr>
        <p:spPr/>
        <p:txBody>
          <a:bodyPr>
            <a:normAutofit/>
          </a:bodyPr>
          <a:lstStyle/>
          <a:p>
            <a:pPr marL="0" indent="0">
              <a:buNone/>
            </a:pPr>
            <a:r>
              <a:rPr lang="zh-CN" altLang="en-US" dirty="0"/>
              <a:t>基础设施软件</a:t>
            </a:r>
          </a:p>
        </p:txBody>
      </p:sp>
      <p:sp>
        <p:nvSpPr>
          <p:cNvPr id="21" name="文本占位符 20">
            <a:extLst>
              <a:ext uri="{FF2B5EF4-FFF2-40B4-BE49-F238E27FC236}">
                <a16:creationId xmlns:a16="http://schemas.microsoft.com/office/drawing/2014/main" id="{A5FD5F63-0BA4-456E-9431-D652886C5BAC}"/>
              </a:ext>
            </a:extLst>
          </p:cNvPr>
          <p:cNvSpPr>
            <a:spLocks noGrp="1"/>
          </p:cNvSpPr>
          <p:nvPr>
            <p:ph type="body" sz="quarter" idx="20"/>
          </p:nvPr>
        </p:nvSpPr>
        <p:spPr/>
        <p:txBody>
          <a:bodyPr/>
          <a:lstStyle/>
          <a:p>
            <a:r>
              <a:rPr lang="en-US" altLang="zh-CN" dirty="0"/>
              <a:t>4</a:t>
            </a:r>
            <a:endParaRPr lang="zh-CN" altLang="en-US" dirty="0"/>
          </a:p>
        </p:txBody>
      </p:sp>
      <p:sp>
        <p:nvSpPr>
          <p:cNvPr id="4" name="文本占位符 3">
            <a:extLst>
              <a:ext uri="{FF2B5EF4-FFF2-40B4-BE49-F238E27FC236}">
                <a16:creationId xmlns:a16="http://schemas.microsoft.com/office/drawing/2014/main" id="{D383F9EC-2E21-4648-B870-8ADB1F0D6835}"/>
              </a:ext>
            </a:extLst>
          </p:cNvPr>
          <p:cNvSpPr>
            <a:spLocks noGrp="1"/>
          </p:cNvSpPr>
          <p:nvPr>
            <p:ph type="body" sz="quarter" idx="16"/>
          </p:nvPr>
        </p:nvSpPr>
        <p:spPr/>
        <p:txBody>
          <a:bodyPr>
            <a:normAutofit/>
          </a:bodyPr>
          <a:lstStyle/>
          <a:p>
            <a:pPr marL="0" indent="0">
              <a:buNone/>
            </a:pPr>
            <a:r>
              <a:rPr lang="zh-CN" altLang="en-US" dirty="0"/>
              <a:t>云计算与数据中心</a:t>
            </a:r>
          </a:p>
        </p:txBody>
      </p:sp>
      <p:sp>
        <p:nvSpPr>
          <p:cNvPr id="12" name="文本占位符 11">
            <a:extLst>
              <a:ext uri="{FF2B5EF4-FFF2-40B4-BE49-F238E27FC236}">
                <a16:creationId xmlns:a16="http://schemas.microsoft.com/office/drawing/2014/main" id="{AA2865ED-1248-45F6-860B-982AC67CFEED}"/>
              </a:ext>
            </a:extLst>
          </p:cNvPr>
          <p:cNvSpPr>
            <a:spLocks noGrp="1"/>
          </p:cNvSpPr>
          <p:nvPr>
            <p:ph type="body" sz="quarter" idx="21"/>
          </p:nvPr>
        </p:nvSpPr>
        <p:spPr/>
        <p:txBody>
          <a:bodyPr/>
          <a:lstStyle/>
          <a:p>
            <a:r>
              <a:rPr lang="en-US" altLang="zh-CN" dirty="0"/>
              <a:t>5</a:t>
            </a:r>
            <a:endParaRPr lang="zh-CN" altLang="en-US" dirty="0"/>
          </a:p>
        </p:txBody>
      </p:sp>
    </p:spTree>
    <p:extLst>
      <p:ext uri="{BB962C8B-B14F-4D97-AF65-F5344CB8AC3E}">
        <p14:creationId xmlns:p14="http://schemas.microsoft.com/office/powerpoint/2010/main" val="406996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p:txBody>
          <a:bodyPr/>
          <a:lstStyle/>
          <a:p>
            <a:r>
              <a:rPr lang="zh-CN" altLang="en-US" dirty="0"/>
              <a:t>摩尔定律的革命</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5.1  </a:t>
            </a:r>
            <a:r>
              <a:rPr lang="zh-CN" altLang="en-US"/>
              <a:t>数据处理的通用机器</a:t>
            </a:r>
            <a:endParaRPr lang="zh-CN" altLang="en-US" dirty="0"/>
          </a:p>
        </p:txBody>
      </p:sp>
      <p:pic>
        <p:nvPicPr>
          <p:cNvPr id="1026" name="Picture 2" descr="refer to caption">
            <a:extLst>
              <a:ext uri="{FF2B5EF4-FFF2-40B4-BE49-F238E27FC236}">
                <a16:creationId xmlns:a16="http://schemas.microsoft.com/office/drawing/2014/main" id="{612A5542-A48B-4EF0-8371-72A6BBB48D9A}"/>
              </a:ext>
            </a:extLst>
          </p:cNvPr>
          <p:cNvPicPr>
            <a:picLocks noGrp="1" noChangeAspect="1" noChangeArrowheads="1"/>
          </p:cNvPicPr>
          <p:nvPr>
            <p:ph sz="quarter" idx="15"/>
          </p:nvPr>
        </p:nvPicPr>
        <p:blipFill>
          <a:blip r:embed="rId2">
            <a:extLst>
              <a:ext uri="{28A0092B-C50C-407E-A947-70E740481C1C}">
                <a14:useLocalDpi xmlns:a14="http://schemas.microsoft.com/office/drawing/2010/main"/>
              </a:ext>
            </a:extLst>
          </a:blip>
          <a:srcRect/>
          <a:stretch>
            <a:fillRect/>
          </a:stretch>
        </p:blipFill>
        <p:spPr bwMode="auto">
          <a:xfrm>
            <a:off x="1836411" y="518183"/>
            <a:ext cx="8519177" cy="6156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5567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p:txBody>
          <a:bodyPr/>
          <a:lstStyle/>
          <a:p>
            <a:r>
              <a:rPr lang="zh-CN" altLang="en-US" dirty="0"/>
              <a:t>摩尔定律的革命</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5.1  </a:t>
            </a:r>
            <a:r>
              <a:rPr lang="zh-CN" altLang="en-US"/>
              <a:t>数据处理的通用机器</a:t>
            </a:r>
            <a:endParaRPr lang="zh-CN" altLang="en-US" dirty="0"/>
          </a:p>
        </p:txBody>
      </p:sp>
      <p:pic>
        <p:nvPicPr>
          <p:cNvPr id="7" name="Picture 2">
            <a:extLst>
              <a:ext uri="{FF2B5EF4-FFF2-40B4-BE49-F238E27FC236}">
                <a16:creationId xmlns:a16="http://schemas.microsoft.com/office/drawing/2014/main" id="{5AB7C8FF-23C6-480B-96FA-983C03EE512C}"/>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74381" y="720120"/>
            <a:ext cx="5641533" cy="2850196"/>
          </a:xfrm>
          <a:prstGeom prst="rect">
            <a:avLst/>
          </a:prstGeom>
          <a:noFill/>
          <a:ln w="12700">
            <a:noFill/>
            <a:miter lim="800000"/>
            <a:headEnd/>
            <a:tailEnd/>
          </a:ln>
        </p:spPr>
      </p:pic>
      <p:sp>
        <p:nvSpPr>
          <p:cNvPr id="8" name="标题 1">
            <a:extLst>
              <a:ext uri="{FF2B5EF4-FFF2-40B4-BE49-F238E27FC236}">
                <a16:creationId xmlns:a16="http://schemas.microsoft.com/office/drawing/2014/main" id="{38BEA6E9-06D1-4B22-8CC7-03CC6EDC4B04}"/>
              </a:ext>
            </a:extLst>
          </p:cNvPr>
          <p:cNvSpPr txBox="1">
            <a:spLocks/>
          </p:cNvSpPr>
          <p:nvPr/>
        </p:nvSpPr>
        <p:spPr>
          <a:xfrm>
            <a:off x="390150" y="3759434"/>
            <a:ext cx="5209994" cy="729867"/>
          </a:xfrm>
          <a:prstGeom prst="rect">
            <a:avLst/>
          </a:prstGeom>
        </p:spPr>
        <p:txBody>
          <a:bodyPr>
            <a:noAutofit/>
          </a:bodyPr>
          <a:lstStyle>
            <a:lvl1pPr algn="l" defTabSz="914400" rtl="0" eaLnBrk="1" latinLnBrk="0" hangingPunct="1">
              <a:lnSpc>
                <a:spcPct val="90000"/>
              </a:lnSpc>
              <a:spcBef>
                <a:spcPct val="0"/>
              </a:spcBef>
              <a:buNone/>
              <a:defRPr sz="4400" b="1" i="0" kern="1200" spc="-15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algn="ctr"/>
            <a:r>
              <a:rPr lang="en-US" altLang="zh-CN" sz="2400" b="0" dirty="0">
                <a:ea typeface="黑体" pitchFamily="49" charset="-122"/>
              </a:rPr>
              <a:t>MIPS R2000</a:t>
            </a:r>
            <a:br>
              <a:rPr lang="en-US" altLang="zh-CN" sz="2400" b="0" dirty="0">
                <a:ea typeface="黑体" pitchFamily="49" charset="-122"/>
              </a:rPr>
            </a:br>
            <a:r>
              <a:rPr lang="en-US" altLang="zh-CN" sz="2000" b="0" dirty="0">
                <a:ea typeface="黑体" pitchFamily="49" charset="-122"/>
              </a:rPr>
              <a:t>(1985</a:t>
            </a:r>
            <a:r>
              <a:rPr lang="zh-CN" altLang="en-US" sz="2000" b="0" dirty="0">
                <a:ea typeface="黑体" pitchFamily="49" charset="-122"/>
              </a:rPr>
              <a:t>年全球第一款</a:t>
            </a:r>
            <a:r>
              <a:rPr lang="en-US" altLang="zh-CN" sz="2000" b="0" dirty="0">
                <a:ea typeface="黑体" pitchFamily="49" charset="-122"/>
              </a:rPr>
              <a:t>RISC</a:t>
            </a:r>
            <a:r>
              <a:rPr lang="zh-CN" altLang="en-US" sz="2000" b="0" dirty="0">
                <a:ea typeface="黑体" pitchFamily="49" charset="-122"/>
              </a:rPr>
              <a:t>架构的处理器</a:t>
            </a:r>
            <a:r>
              <a:rPr lang="en-US" altLang="zh-CN" sz="2000" b="0" dirty="0">
                <a:ea typeface="黑体" pitchFamily="49" charset="-122"/>
              </a:rPr>
              <a:t>)</a:t>
            </a:r>
            <a:endParaRPr lang="zh-CN" altLang="en-US" sz="2000" b="0" dirty="0">
              <a:ea typeface="黑体" pitchFamily="49" charset="-122"/>
            </a:endParaRPr>
          </a:p>
        </p:txBody>
      </p:sp>
      <p:grpSp>
        <p:nvGrpSpPr>
          <p:cNvPr id="6" name="组合 5">
            <a:extLst>
              <a:ext uri="{FF2B5EF4-FFF2-40B4-BE49-F238E27FC236}">
                <a16:creationId xmlns:a16="http://schemas.microsoft.com/office/drawing/2014/main" id="{83658CD5-9C6E-47BF-A2B0-345C8542AF3D}"/>
              </a:ext>
            </a:extLst>
          </p:cNvPr>
          <p:cNvGrpSpPr/>
          <p:nvPr/>
        </p:nvGrpSpPr>
        <p:grpSpPr>
          <a:xfrm>
            <a:off x="5298479" y="1458755"/>
            <a:ext cx="6633796" cy="3771678"/>
            <a:chOff x="5383823" y="953691"/>
            <a:chExt cx="6633796" cy="3771678"/>
          </a:xfrm>
        </p:grpSpPr>
        <p:pic>
          <p:nvPicPr>
            <p:cNvPr id="9" name="Picture 2">
              <a:extLst>
                <a:ext uri="{FF2B5EF4-FFF2-40B4-BE49-F238E27FC236}">
                  <a16:creationId xmlns:a16="http://schemas.microsoft.com/office/drawing/2014/main" id="{D25BB766-87F4-4F1E-B59F-383E3F7238D6}"/>
                </a:ext>
              </a:extLst>
            </p:cNvPr>
            <p:cNvPicPr>
              <a:picLocks noChangeAspect="1" noChangeArrowheads="1"/>
            </p:cNvPicPr>
            <p:nvPr/>
          </p:nvPicPr>
          <p:blipFill>
            <a:blip r:embed="rId3" cstate="print"/>
            <a:srcRect/>
            <a:stretch>
              <a:fillRect/>
            </a:stretch>
          </p:blipFill>
          <p:spPr bwMode="auto">
            <a:xfrm>
              <a:off x="5383823" y="953691"/>
              <a:ext cx="6633796" cy="3761184"/>
            </a:xfrm>
            <a:prstGeom prst="rect">
              <a:avLst/>
            </a:prstGeom>
            <a:noFill/>
            <a:ln w="12700">
              <a:noFill/>
              <a:miter lim="800000"/>
              <a:headEnd/>
              <a:tailEnd/>
            </a:ln>
          </p:spPr>
        </p:pic>
        <p:sp>
          <p:nvSpPr>
            <p:cNvPr id="10" name="矩形 9">
              <a:extLst>
                <a:ext uri="{FF2B5EF4-FFF2-40B4-BE49-F238E27FC236}">
                  <a16:creationId xmlns:a16="http://schemas.microsoft.com/office/drawing/2014/main" id="{F7F7293B-6C79-4434-AFE8-5959D4371D41}"/>
                </a:ext>
              </a:extLst>
            </p:cNvPr>
            <p:cNvSpPr/>
            <p:nvPr/>
          </p:nvSpPr>
          <p:spPr>
            <a:xfrm>
              <a:off x="9019442" y="4385072"/>
              <a:ext cx="2362463" cy="340297"/>
            </a:xfrm>
            <a:prstGeom prst="rect">
              <a:avLst/>
            </a:prstGeom>
          </p:spPr>
          <p:style>
            <a:lnRef idx="1">
              <a:schemeClr val="accent1"/>
            </a:lnRef>
            <a:fillRef idx="2">
              <a:schemeClr val="accent1"/>
            </a:fillRef>
            <a:effectRef idx="1">
              <a:schemeClr val="accent1"/>
            </a:effectRef>
            <a:fontRef idx="minor">
              <a:schemeClr val="dk1"/>
            </a:fontRef>
          </p:style>
          <p:txBody>
            <a:bodyPr wrap="none" lIns="77925" tIns="38963" rIns="77925" bIns="38963">
              <a:spAutoFit/>
            </a:bodyPr>
            <a:lstStyle/>
            <a:p>
              <a:pPr>
                <a:defRPr/>
              </a:pPr>
              <a:r>
                <a:rPr lang="en-US" altLang="zh-CN" sz="1700" dirty="0"/>
                <a:t>~700,000,000 Transistors</a:t>
              </a:r>
              <a:endParaRPr lang="zh-CN" altLang="en-US" sz="1700" dirty="0"/>
            </a:p>
          </p:txBody>
        </p:sp>
        <p:grpSp>
          <p:nvGrpSpPr>
            <p:cNvPr id="11" name="组合 10">
              <a:extLst>
                <a:ext uri="{FF2B5EF4-FFF2-40B4-BE49-F238E27FC236}">
                  <a16:creationId xmlns:a16="http://schemas.microsoft.com/office/drawing/2014/main" id="{23730AC4-D60B-4CCD-B93E-119F52FA3A18}"/>
                </a:ext>
              </a:extLst>
            </p:cNvPr>
            <p:cNvGrpSpPr>
              <a:grpSpLocks/>
            </p:cNvGrpSpPr>
            <p:nvPr/>
          </p:nvGrpSpPr>
          <p:grpSpPr bwMode="auto">
            <a:xfrm>
              <a:off x="9378462" y="1089423"/>
              <a:ext cx="2450123" cy="808761"/>
              <a:chOff x="5951764" y="1452283"/>
              <a:chExt cx="2654358" cy="1079264"/>
            </a:xfrm>
          </p:grpSpPr>
          <p:sp>
            <p:nvSpPr>
              <p:cNvPr id="12" name="矩形 11">
                <a:extLst>
                  <a:ext uri="{FF2B5EF4-FFF2-40B4-BE49-F238E27FC236}">
                    <a16:creationId xmlns:a16="http://schemas.microsoft.com/office/drawing/2014/main" id="{90015E9C-9540-4E97-B8D9-662724CB6092}"/>
                  </a:ext>
                </a:extLst>
              </p:cNvPr>
              <p:cNvSpPr/>
              <p:nvPr/>
            </p:nvSpPr>
            <p:spPr>
              <a:xfrm>
                <a:off x="5951764" y="2059222"/>
                <a:ext cx="1351441" cy="472325"/>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a:defRPr/>
                </a:pPr>
                <a:r>
                  <a:rPr lang="en-US" altLang="zh-CN" sz="1700" dirty="0"/>
                  <a:t>MIPS R2000</a:t>
                </a:r>
                <a:endParaRPr lang="zh-CN" altLang="en-US" sz="1700" dirty="0"/>
              </a:p>
            </p:txBody>
          </p:sp>
          <p:sp>
            <p:nvSpPr>
              <p:cNvPr id="13" name="矩形 7">
                <a:extLst>
                  <a:ext uri="{FF2B5EF4-FFF2-40B4-BE49-F238E27FC236}">
                    <a16:creationId xmlns:a16="http://schemas.microsoft.com/office/drawing/2014/main" id="{8C221E67-098C-47B4-9F90-B15A4A3A5A1D}"/>
                  </a:ext>
                </a:extLst>
              </p:cNvPr>
              <p:cNvSpPr>
                <a:spLocks noChangeArrowheads="1"/>
              </p:cNvSpPr>
              <p:nvPr/>
            </p:nvSpPr>
            <p:spPr bwMode="auto">
              <a:xfrm>
                <a:off x="8444753" y="1452283"/>
                <a:ext cx="161369" cy="492861"/>
              </a:xfrm>
              <a:prstGeom prst="rect">
                <a:avLst/>
              </a:prstGeom>
              <a:noFill/>
              <a:ln w="76200" algn="ctr">
                <a:solidFill>
                  <a:schemeClr val="tx1"/>
                </a:solidFill>
                <a:round/>
                <a:headEnd/>
                <a:tailEnd/>
              </a:ln>
            </p:spPr>
            <p:txBody>
              <a:bodyPr>
                <a:spAutoFit/>
              </a:bodyPr>
              <a:lstStyle/>
              <a:p>
                <a:endParaRPr lang="zh-CN" altLang="en-US"/>
              </a:p>
            </p:txBody>
          </p:sp>
          <p:cxnSp>
            <p:nvCxnSpPr>
              <p:cNvPr id="14" name="直接箭头连接符 9">
                <a:extLst>
                  <a:ext uri="{FF2B5EF4-FFF2-40B4-BE49-F238E27FC236}">
                    <a16:creationId xmlns:a16="http://schemas.microsoft.com/office/drawing/2014/main" id="{96293306-E218-4771-BCAC-54156142BBB3}"/>
                  </a:ext>
                </a:extLst>
              </p:cNvPr>
              <p:cNvCxnSpPr>
                <a:cxnSpLocks noChangeShapeType="1"/>
              </p:cNvCxnSpPr>
              <p:nvPr/>
            </p:nvCxnSpPr>
            <p:spPr bwMode="auto">
              <a:xfrm flipV="1">
                <a:off x="7584144" y="1807285"/>
                <a:ext cx="742278" cy="290456"/>
              </a:xfrm>
              <a:prstGeom prst="straightConnector1">
                <a:avLst/>
              </a:prstGeom>
              <a:noFill/>
              <a:ln w="57150" algn="ctr">
                <a:solidFill>
                  <a:schemeClr val="tx1"/>
                </a:solidFill>
                <a:round/>
                <a:headEnd/>
                <a:tailEnd type="arrow" w="med" len="med"/>
              </a:ln>
            </p:spPr>
          </p:cxnSp>
        </p:grpSp>
      </p:grpSp>
      <p:sp>
        <p:nvSpPr>
          <p:cNvPr id="16" name="标题 1">
            <a:extLst>
              <a:ext uri="{FF2B5EF4-FFF2-40B4-BE49-F238E27FC236}">
                <a16:creationId xmlns:a16="http://schemas.microsoft.com/office/drawing/2014/main" id="{74714AA1-7224-4A9B-A1B5-5452F5064A04}"/>
              </a:ext>
            </a:extLst>
          </p:cNvPr>
          <p:cNvSpPr txBox="1">
            <a:spLocks/>
          </p:cNvSpPr>
          <p:nvPr/>
        </p:nvSpPr>
        <p:spPr>
          <a:xfrm>
            <a:off x="5907023" y="949168"/>
            <a:ext cx="6284976" cy="428625"/>
          </a:xfrm>
          <a:prstGeom prst="rect">
            <a:avLst/>
          </a:prstGeom>
        </p:spPr>
        <p:txBody>
          <a:bodyPr>
            <a:noAutofit/>
          </a:bodyPr>
          <a:lstStyle>
            <a:lvl1pPr algn="l" defTabSz="914400" rtl="0" eaLnBrk="1" latinLnBrk="0" hangingPunct="1">
              <a:lnSpc>
                <a:spcPct val="90000"/>
              </a:lnSpc>
              <a:spcBef>
                <a:spcPct val="0"/>
              </a:spcBef>
              <a:buNone/>
              <a:defRPr sz="4400" b="1" i="0" kern="1200" spc="-15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r>
              <a:rPr lang="en-US" altLang="zh-CN" sz="2400" b="0" dirty="0">
                <a:ea typeface="宋体" charset="-122"/>
              </a:rPr>
              <a:t>Intel Nehalem Processor, Original Core i7 (2008)</a:t>
            </a:r>
            <a:endParaRPr lang="zh-CN" altLang="en-US" sz="2400" b="0" dirty="0">
              <a:ea typeface="宋体" charset="-122"/>
            </a:endParaRPr>
          </a:p>
        </p:txBody>
      </p:sp>
    </p:spTree>
    <p:extLst>
      <p:ext uri="{BB962C8B-B14F-4D97-AF65-F5344CB8AC3E}">
        <p14:creationId xmlns:p14="http://schemas.microsoft.com/office/powerpoint/2010/main" val="1412972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theme/theme1.xml><?xml version="1.0" encoding="utf-8"?>
<a:theme xmlns:a="http://schemas.openxmlformats.org/drawingml/2006/main" name="Office 主题">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MSFT template">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2571184_TF44868783.potx" id="{D23C0A83-2235-4092-8749-F0E8DE54B5C3}" vid="{C326C22E-123A-449E-B747-A350976D563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经典加粗精致演示文稿</Template>
  <TotalTime>2704</TotalTime>
  <Words>3012</Words>
  <Application>Microsoft Office PowerPoint</Application>
  <PresentationFormat>宽屏</PresentationFormat>
  <Paragraphs>814</Paragraphs>
  <Slides>71</Slides>
  <Notes>0</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71</vt:i4>
      </vt:variant>
    </vt:vector>
  </HeadingPairs>
  <TitlesOfParts>
    <vt:vector size="83" baseType="lpstr">
      <vt:lpstr>Microsoft YaHei Light</vt:lpstr>
      <vt:lpstr>Microsoft YaHei UI</vt:lpstr>
      <vt:lpstr>黑体</vt:lpstr>
      <vt:lpstr>微软雅黑</vt:lpstr>
      <vt:lpstr>Arial</vt:lpstr>
      <vt:lpstr>Calibri</vt:lpstr>
      <vt:lpstr>Calibri Light</vt:lpstr>
      <vt:lpstr>Corbel</vt:lpstr>
      <vt:lpstr>Courier New</vt:lpstr>
      <vt:lpstr>Times New Roman</vt:lpstr>
      <vt:lpstr>Office 主题</vt:lpstr>
      <vt:lpstr>Picture2</vt:lpstr>
      <vt:lpstr>数据科学与工程导论</vt:lpstr>
      <vt:lpstr>PowerPoint 演示文稿</vt:lpstr>
      <vt:lpstr>第 5 章 计算基础设施</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 5 章 计算基础设施</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 5 章 计算基础设施</vt:lpstr>
      <vt:lpstr>PowerPoint 演示文稿</vt:lpstr>
      <vt:lpstr>PowerPoint 演示文稿</vt:lpstr>
      <vt:lpstr>PowerPoint 演示文稿</vt:lpstr>
      <vt:lpstr>PowerPoint 演示文稿</vt:lpstr>
      <vt:lpstr>PowerPoint 演示文稿</vt:lpstr>
      <vt:lpstr>第 5 章 计算基础设施</vt:lpstr>
      <vt:lpstr>PowerPoint 演示文稿</vt:lpstr>
      <vt:lpstr>PowerPoint 演示文稿</vt:lpstr>
      <vt:lpstr>PowerPoint 演示文稿</vt:lpstr>
      <vt:lpstr>PowerPoint 演示文稿</vt:lpstr>
      <vt:lpstr>PowerPoint 演示文稿</vt:lpstr>
      <vt:lpstr>第 5 章 计算基础设施</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 5 章 计算基础设施</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数据科学与工程导论 - 05 计算基础设施</dc:title>
  <dc:creator>苏斌</dc:creator>
  <cp:lastModifiedBy>苏斌</cp:lastModifiedBy>
  <cp:revision>201</cp:revision>
  <dcterms:created xsi:type="dcterms:W3CDTF">2020-08-07T14:40:06Z</dcterms:created>
  <dcterms:modified xsi:type="dcterms:W3CDTF">2020-10-27T02:26:01Z</dcterms:modified>
</cp:coreProperties>
</file>